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07" r:id="rId3"/>
  </p:sldMasterIdLst>
  <p:notesMasterIdLst>
    <p:notesMasterId r:id="rId40"/>
  </p:notesMasterIdLst>
  <p:handoutMasterIdLst>
    <p:handoutMasterId r:id="rId41"/>
  </p:handoutMasterIdLst>
  <p:sldIdLst>
    <p:sldId id="523" r:id="rId4"/>
    <p:sldId id="654" r:id="rId5"/>
    <p:sldId id="476" r:id="rId6"/>
    <p:sldId id="669" r:id="rId7"/>
    <p:sldId id="849" r:id="rId8"/>
    <p:sldId id="852" r:id="rId9"/>
    <p:sldId id="842" r:id="rId10"/>
    <p:sldId id="853" r:id="rId11"/>
    <p:sldId id="850" r:id="rId12"/>
    <p:sldId id="854" r:id="rId13"/>
    <p:sldId id="851" r:id="rId14"/>
    <p:sldId id="855" r:id="rId15"/>
    <p:sldId id="653" r:id="rId16"/>
    <p:sldId id="657" r:id="rId17"/>
    <p:sldId id="671" r:id="rId18"/>
    <p:sldId id="880" r:id="rId19"/>
    <p:sldId id="856" r:id="rId20"/>
    <p:sldId id="883" r:id="rId21"/>
    <p:sldId id="887" r:id="rId22"/>
    <p:sldId id="894" r:id="rId23"/>
    <p:sldId id="882" r:id="rId24"/>
    <p:sldId id="660" r:id="rId25"/>
    <p:sldId id="890" r:id="rId26"/>
    <p:sldId id="889" r:id="rId27"/>
    <p:sldId id="895" r:id="rId28"/>
    <p:sldId id="891" r:id="rId29"/>
    <p:sldId id="663" r:id="rId30"/>
    <p:sldId id="884" r:id="rId31"/>
    <p:sldId id="892" r:id="rId32"/>
    <p:sldId id="885" r:id="rId33"/>
    <p:sldId id="645" r:id="rId34"/>
    <p:sldId id="886" r:id="rId35"/>
    <p:sldId id="893" r:id="rId36"/>
    <p:sldId id="631" r:id="rId37"/>
    <p:sldId id="608" r:id="rId38"/>
    <p:sldId id="578" r:id="rId39"/>
  </p:sldIdLst>
  <p:sldSz cx="12192000" cy="6858000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E62"/>
    <a:srgbClr val="BED2E4"/>
    <a:srgbClr val="FF9900"/>
    <a:srgbClr val="FF0000"/>
    <a:srgbClr val="E2E1B9"/>
    <a:srgbClr val="D6BE76"/>
    <a:srgbClr val="7EC464"/>
    <a:srgbClr val="ECECEA"/>
    <a:srgbClr val="FFE086"/>
    <a:srgbClr val="785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llanmörkt format 1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2" autoAdjust="0"/>
    <p:restoredTop sz="97440" autoAdjust="0"/>
  </p:normalViewPr>
  <p:slideViewPr>
    <p:cSldViewPr snapToGrid="0" showGuides="1">
      <p:cViewPr varScale="1">
        <p:scale>
          <a:sx n="58" d="100"/>
          <a:sy n="58" d="100"/>
        </p:scale>
        <p:origin x="108" y="11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400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0354330708653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Antal inlämnade/medarb./år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>
                    <a:lumMod val="75000"/>
                  </a:schemeClr>
                </a:solidFill>
                <a:beve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6.6</c:v>
                </c:pt>
                <c:pt idx="1">
                  <c:v>5.2</c:v>
                </c:pt>
                <c:pt idx="2">
                  <c:v>5.4</c:v>
                </c:pt>
                <c:pt idx="3">
                  <c:v>5.7</c:v>
                </c:pt>
                <c:pt idx="4">
                  <c:v>5.0999999999999996</c:v>
                </c:pt>
                <c:pt idx="5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Antal genomförda/medarb./år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5.3</c:v>
                </c:pt>
                <c:pt idx="1">
                  <c:v>4.0999999999999996</c:v>
                </c:pt>
                <c:pt idx="2">
                  <c:v>4.7</c:v>
                </c:pt>
                <c:pt idx="3">
                  <c:v>4.7</c:v>
                </c:pt>
                <c:pt idx="4">
                  <c:v>3.9</c:v>
                </c:pt>
                <c:pt idx="5">
                  <c:v>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lineChart>
        <c:grouping val="standard"/>
        <c:varyColors val="0"/>
        <c:ser>
          <c:idx val="2"/>
          <c:order val="2"/>
          <c:tx>
            <c:strRef>
              <c:f>Blad1!$D$1</c:f>
              <c:strCache>
                <c:ptCount val="1"/>
                <c:pt idx="0">
                  <c:v>Kolumn1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Blad1!$D$2:$D$9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47-4CC6-8E84-384242B29319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Kolumn2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Blad1!$E$2:$E$9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2761183"/>
        <c:axId val="1887806463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2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valAx>
        <c:axId val="188780646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42761183"/>
        <c:crosses val="max"/>
        <c:crossBetween val="between"/>
      </c:valAx>
      <c:catAx>
        <c:axId val="3427611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878064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562500000000006E-2"/>
          <c:y val="0.89055574000026205"/>
          <c:w val="0.79062500000000002"/>
          <c:h val="0.109444259999737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0354330708653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Antal inlämnade/medarb./år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>
                    <a:lumMod val="75000"/>
                  </a:schemeClr>
                </a:solidFill>
                <a:beve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6.6</c:v>
                </c:pt>
                <c:pt idx="1">
                  <c:v>5.2</c:v>
                </c:pt>
                <c:pt idx="2">
                  <c:v>5.4</c:v>
                </c:pt>
                <c:pt idx="3">
                  <c:v>5.7</c:v>
                </c:pt>
                <c:pt idx="4">
                  <c:v>5.0999999999999996</c:v>
                </c:pt>
                <c:pt idx="5">
                  <c:v>5.2</c:v>
                </c:pt>
                <c:pt idx="6">
                  <c:v>5.3</c:v>
                </c:pt>
                <c:pt idx="7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Antal genomförda/medarb./år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5.3</c:v>
                </c:pt>
                <c:pt idx="1">
                  <c:v>4.0999999999999996</c:v>
                </c:pt>
                <c:pt idx="2">
                  <c:v>4.7</c:v>
                </c:pt>
                <c:pt idx="3">
                  <c:v>4.7</c:v>
                </c:pt>
                <c:pt idx="4">
                  <c:v>3.9</c:v>
                </c:pt>
                <c:pt idx="5">
                  <c:v>3.7</c:v>
                </c:pt>
                <c:pt idx="6">
                  <c:v>3.2</c:v>
                </c:pt>
                <c:pt idx="7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lineChart>
        <c:grouping val="standard"/>
        <c:varyColors val="0"/>
        <c:ser>
          <c:idx val="2"/>
          <c:order val="2"/>
          <c:tx>
            <c:strRef>
              <c:f>Blad1!$D$1</c:f>
              <c:strCache>
                <c:ptCount val="1"/>
                <c:pt idx="0">
                  <c:v>Kolumn1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Blad1!$D$2:$D$9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47-4CC6-8E84-384242B29319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Kolumn2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Blad1!$E$2:$E$9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2761183"/>
        <c:axId val="1887806463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2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valAx>
        <c:axId val="188780646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42761183"/>
        <c:crosses val="max"/>
        <c:crossBetween val="between"/>
      </c:valAx>
      <c:catAx>
        <c:axId val="3427611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878064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562500000000006E-2"/>
          <c:y val="0.89055574000026205"/>
          <c:w val="0.79062500000000002"/>
          <c:h val="0.109444259999737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genomförande</c:v>
                </c:pt>
              </c:strCache>
            </c:strRef>
          </c:tx>
          <c:spPr>
            <a:ln w="34925" cap="rnd">
              <a:solidFill>
                <a:schemeClr val="accent5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82</c:v>
                </c:pt>
                <c:pt idx="1">
                  <c:v>116</c:v>
                </c:pt>
                <c:pt idx="2">
                  <c:v>63</c:v>
                </c:pt>
                <c:pt idx="3">
                  <c:v>35</c:v>
                </c:pt>
                <c:pt idx="4">
                  <c:v>39</c:v>
                </c:pt>
                <c:pt idx="5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genomförande</c:v>
                </c:pt>
              </c:strCache>
            </c:strRef>
          </c:tx>
          <c:spPr>
            <a:ln w="34925" cap="rnd">
              <a:solidFill>
                <a:schemeClr val="accent5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82</c:v>
                </c:pt>
                <c:pt idx="1">
                  <c:v>116</c:v>
                </c:pt>
                <c:pt idx="2">
                  <c:v>63</c:v>
                </c:pt>
                <c:pt idx="3">
                  <c:v>35</c:v>
                </c:pt>
                <c:pt idx="4">
                  <c:v>39</c:v>
                </c:pt>
                <c:pt idx="5">
                  <c:v>24</c:v>
                </c:pt>
                <c:pt idx="6">
                  <c:v>26</c:v>
                </c:pt>
                <c:pt idx="7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beslut</c:v>
                </c:pt>
              </c:strCache>
            </c:strRef>
          </c:tx>
          <c:spPr>
            <a:ln w="34925" cap="rnd">
              <a:solidFill>
                <a:schemeClr val="tx2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73</c:v>
                </c:pt>
                <c:pt idx="1">
                  <c:v>71</c:v>
                </c:pt>
                <c:pt idx="2">
                  <c:v>59</c:v>
                </c:pt>
                <c:pt idx="3">
                  <c:v>28</c:v>
                </c:pt>
                <c:pt idx="4">
                  <c:v>28</c:v>
                </c:pt>
                <c:pt idx="5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Medeltid genomförande2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35-41C5-B1A8-2B2D9C2E5959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3235-41C5-B1A8-2B2D9C2E5959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235-41C5-B1A8-2B2D9C2E59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64</c:v>
                </c:pt>
                <c:pt idx="1">
                  <c:v>79</c:v>
                </c:pt>
                <c:pt idx="2">
                  <c:v>64</c:v>
                </c:pt>
                <c:pt idx="3">
                  <c:v>28</c:v>
                </c:pt>
                <c:pt idx="4">
                  <c:v>41</c:v>
                </c:pt>
                <c:pt idx="5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235-41C5-B1A8-2B2D9C2E5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beslut</c:v>
                </c:pt>
              </c:strCache>
            </c:strRef>
          </c:tx>
          <c:spPr>
            <a:ln w="34925" cap="rnd">
              <a:solidFill>
                <a:schemeClr val="tx2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tx2"/>
                </a:solidFill>
                <a:ln w="9525">
                  <a:solidFill>
                    <a:schemeClr val="tx2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tx2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73</c:v>
                </c:pt>
                <c:pt idx="1">
                  <c:v>71</c:v>
                </c:pt>
                <c:pt idx="2">
                  <c:v>59</c:v>
                </c:pt>
                <c:pt idx="3">
                  <c:v>28</c:v>
                </c:pt>
                <c:pt idx="4">
                  <c:v>28</c:v>
                </c:pt>
                <c:pt idx="5">
                  <c:v>23</c:v>
                </c:pt>
                <c:pt idx="6">
                  <c:v>23</c:v>
                </c:pt>
                <c:pt idx="7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Medeltid genomförande2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35-41C5-B1A8-2B2D9C2E5959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3235-41C5-B1A8-2B2D9C2E5959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235-41C5-B1A8-2B2D9C2E59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64</c:v>
                </c:pt>
                <c:pt idx="1">
                  <c:v>79</c:v>
                </c:pt>
                <c:pt idx="2">
                  <c:v>64</c:v>
                </c:pt>
                <c:pt idx="3">
                  <c:v>28</c:v>
                </c:pt>
                <c:pt idx="4">
                  <c:v>41</c:v>
                </c:pt>
                <c:pt idx="5">
                  <c:v>31</c:v>
                </c:pt>
                <c:pt idx="6">
                  <c:v>35</c:v>
                </c:pt>
                <c:pt idx="7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235-41C5-B1A8-2B2D9C2E5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genomförande</c:v>
                </c:pt>
              </c:strCache>
            </c:strRef>
          </c:tx>
          <c:spPr>
            <a:ln w="34925" cap="rnd">
              <a:solidFill>
                <a:schemeClr val="accent5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43</c:v>
                </c:pt>
                <c:pt idx="1">
                  <c:v>31</c:v>
                </c:pt>
                <c:pt idx="2">
                  <c:v>20</c:v>
                </c:pt>
                <c:pt idx="3">
                  <c:v>8</c:v>
                </c:pt>
                <c:pt idx="4">
                  <c:v>9</c:v>
                </c:pt>
                <c:pt idx="5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21604330708666E-2"/>
          <c:y val="9.804913110333871E-2"/>
          <c:w val="0.85560014763779524"/>
          <c:h val="0.68367061291084075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Medeltid genomförande</c:v>
                </c:pt>
              </c:strCache>
            </c:strRef>
          </c:tx>
          <c:spPr>
            <a:ln w="34925" cap="rnd">
              <a:solidFill>
                <a:schemeClr val="accent5"/>
              </a:solidFill>
              <a:bevel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bevel/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1DA-410E-97F1-E91BBA4527C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DA-410E-97F1-E91BBA4527C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  <a:bevel/>
                </a:ln>
                <a:effectLst/>
              </c:spPr>
            </c:marker>
            <c:bubble3D val="0"/>
            <c:spPr>
              <a:ln w="34925" cap="rnd">
                <a:solidFill>
                  <a:schemeClr val="accent5"/>
                </a:solidFill>
                <a:prstDash val="sysDash"/>
                <a:beve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1DA-410E-97F1-E91BBA452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24Q1</c:v>
                </c:pt>
                <c:pt idx="7">
                  <c:v>24Q2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43</c:v>
                </c:pt>
                <c:pt idx="1">
                  <c:v>31</c:v>
                </c:pt>
                <c:pt idx="2">
                  <c:v>20</c:v>
                </c:pt>
                <c:pt idx="3">
                  <c:v>8</c:v>
                </c:pt>
                <c:pt idx="4">
                  <c:v>9</c:v>
                </c:pt>
                <c:pt idx="5">
                  <c:v>10</c:v>
                </c:pt>
                <c:pt idx="6">
                  <c:v>12</c:v>
                </c:pt>
                <c:pt idx="7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47-4CC6-8E84-384242B2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665695"/>
        <c:axId val="1887797535"/>
      </c:lineChart>
      <c:catAx>
        <c:axId val="1946665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887797535"/>
        <c:crosses val="autoZero"/>
        <c:auto val="1"/>
        <c:lblAlgn val="ctr"/>
        <c:lblOffset val="100"/>
        <c:noMultiLvlLbl val="0"/>
      </c:catAx>
      <c:valAx>
        <c:axId val="1887797535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946665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D29966D-EADD-4D9B-A85F-9360256267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r>
              <a:rPr lang="sv-SE" dirty="0"/>
              <a:t>Introduktionskurs IN Ledningssystem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FDED71-C29C-42CB-90D1-89792A07DF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4B17C05-5F86-4D70-B36F-39EC5DC8D318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E863E2-0C4B-4720-AFF9-0F4943969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7CF059-388F-4625-BFD3-1E64E7710B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4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EED878E-E45D-42FE-AB98-D9EBB89D33E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5617509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r>
              <a:rPr lang="sv-SE" dirty="0"/>
              <a:t>Introduktionskurs IN Ledningssystem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DBE7C21-D617-4EF9-B97C-1B3EFAA27BBA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9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56FC85D-2814-4C46-AB76-402E0E45683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328539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Introduktionskurs IN Ledningssystem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DBE7C21-D617-4EF9-B97C-1B3EFAA27BBA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FC85D-2814-4C46-AB76-402E0E45683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9398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9E5B-F60B-3288-239B-050B17675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1F0FA6-20A1-5DEA-55E7-331376950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2229F5C-1A89-5256-13F5-EE14A8D3C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F567343C-A1D6-8943-C029-4ECF6386BC1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69BD55F-414E-D842-244E-6403FB4ED4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0FA397-B524-D39A-BC84-F705DAB0D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Introduktionskurs IN Ledningssystem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DBE7C21-D617-4EF9-B97C-1B3EFAA27BBA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FC85D-2814-4C46-AB76-402E0E45683E}" type="slidenum">
              <a:rPr lang="sv-SE" smtClean="0"/>
              <a:t>35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673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Introduktionskurs IN Ledningssystem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DBE7C21-D617-4EF9-B97C-1B3EFAA27BBA}" type="datetime1">
              <a:rPr lang="sv-SE" smtClean="0"/>
              <a:t>2024-09-30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FC85D-2814-4C46-AB76-402E0E45683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5267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4DF0-6908-5BAA-037B-CA9F2B6E0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AA7A0B0-FFC1-694D-8ED1-DB7E6513D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004297E-B3A7-48B5-2913-4BFDF8267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5A6E1174-A7BA-6F37-039D-2CFF3BD2B26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B1554D7-D031-F913-8BC2-599796EEB2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A013E4-9463-1467-799E-A34F521D6E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519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4DF0-6908-5BAA-037B-CA9F2B6E0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AA7A0B0-FFC1-694D-8ED1-DB7E6513D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004297E-B3A7-48B5-2913-4BFDF8267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5A6E1174-A7BA-6F37-039D-2CFF3BD2B26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B1554D7-D031-F913-8BC2-599796EEB2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A013E4-9463-1467-799E-A34F521D6E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567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973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07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E3B2-714C-6371-15C9-874286E96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B6343E8-6CF8-9DA7-F93C-17CFD95B4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0277BF6-F88C-7573-027F-86C02EBD4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419C9981-D207-FEB5-91FC-C79F44148CD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D668EC-B1AC-10CA-E8C3-996ED5DE55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414220-5366-BA00-227E-146755727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235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E3B2-714C-6371-15C9-874286E96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B6343E8-6CF8-9DA7-F93C-17CFD95B4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0277BF6-F88C-7573-027F-86C02EBD4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419C9981-D207-FEB5-91FC-C79F44148CD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D668EC-B1AC-10CA-E8C3-996ED5DE55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414220-5366-BA00-227E-146755727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795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9E5B-F60B-3288-239B-050B17675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1F0FA6-20A1-5DEA-55E7-331376950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2229F5C-1A89-5256-13F5-EE14A8D3C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>
            <a:extLst>
              <a:ext uri="{FF2B5EF4-FFF2-40B4-BE49-F238E27FC236}">
                <a16:creationId xmlns:a16="http://schemas.microsoft.com/office/drawing/2014/main" id="{F567343C-A1D6-8943-C029-4ECF6386BC1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Introduktionskurs IN Ledningssystem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69BD55F-414E-D842-244E-6403FB4ED4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37D1D-DF4E-4FD9-8F9D-6E85A04077E1}" type="datetime1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2024-09-30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0FA397-B524-D39A-BC84-F705DAB0D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FC85D-2814-4C46-AB76-402E0E45683E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34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tshållare för bild 35">
            <a:extLst>
              <a:ext uri="{FF2B5EF4-FFF2-40B4-BE49-F238E27FC236}">
                <a16:creationId xmlns:a16="http://schemas.microsoft.com/office/drawing/2014/main" id="{09960D59-A601-4506-BD1C-8822F6CFCB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12191997" cy="6857999"/>
          </a:xfrm>
          <a:custGeom>
            <a:avLst/>
            <a:gdLst>
              <a:gd name="connsiteX0" fmla="*/ 7839774 w 12191997"/>
              <a:gd name="connsiteY0" fmla="*/ 5101489 h 6857999"/>
              <a:gd name="connsiteX1" fmla="*/ 7839774 w 12191997"/>
              <a:gd name="connsiteY1" fmla="*/ 5128955 h 6857999"/>
              <a:gd name="connsiteX2" fmla="*/ 7814535 w 12191997"/>
              <a:gd name="connsiteY2" fmla="*/ 5184631 h 6857999"/>
              <a:gd name="connsiteX3" fmla="*/ 7752178 w 12191997"/>
              <a:gd name="connsiteY3" fmla="*/ 5204674 h 6857999"/>
              <a:gd name="connsiteX4" fmla="*/ 7713576 w 12191997"/>
              <a:gd name="connsiteY4" fmla="*/ 5195024 h 6857999"/>
              <a:gd name="connsiteX5" fmla="*/ 7699472 w 12191997"/>
              <a:gd name="connsiteY5" fmla="*/ 5168299 h 6857999"/>
              <a:gd name="connsiteX6" fmla="*/ 7720258 w 12191997"/>
              <a:gd name="connsiteY6" fmla="*/ 5133409 h 6857999"/>
              <a:gd name="connsiteX7" fmla="*/ 7787068 w 12191997"/>
              <a:gd name="connsiteY7" fmla="*/ 5112624 h 6857999"/>
              <a:gd name="connsiteX8" fmla="*/ 5113905 w 12191997"/>
              <a:gd name="connsiteY8" fmla="*/ 5101489 h 6857999"/>
              <a:gd name="connsiteX9" fmla="*/ 5113905 w 12191997"/>
              <a:gd name="connsiteY9" fmla="*/ 5128955 h 6857999"/>
              <a:gd name="connsiteX10" fmla="*/ 5088664 w 12191997"/>
              <a:gd name="connsiteY10" fmla="*/ 5184631 h 6857999"/>
              <a:gd name="connsiteX11" fmla="*/ 5026308 w 12191997"/>
              <a:gd name="connsiteY11" fmla="*/ 5204674 h 6857999"/>
              <a:gd name="connsiteX12" fmla="*/ 4987706 w 12191997"/>
              <a:gd name="connsiteY12" fmla="*/ 5195024 h 6857999"/>
              <a:gd name="connsiteX13" fmla="*/ 4973602 w 12191997"/>
              <a:gd name="connsiteY13" fmla="*/ 5168299 h 6857999"/>
              <a:gd name="connsiteX14" fmla="*/ 4994387 w 12191997"/>
              <a:gd name="connsiteY14" fmla="*/ 5133409 h 6857999"/>
              <a:gd name="connsiteX15" fmla="*/ 5061200 w 12191997"/>
              <a:gd name="connsiteY15" fmla="*/ 5112624 h 6857999"/>
              <a:gd name="connsiteX16" fmla="*/ 4496277 w 12191997"/>
              <a:gd name="connsiteY16" fmla="*/ 5101489 h 6857999"/>
              <a:gd name="connsiteX17" fmla="*/ 4496277 w 12191997"/>
              <a:gd name="connsiteY17" fmla="*/ 5128955 h 6857999"/>
              <a:gd name="connsiteX18" fmla="*/ 4471037 w 12191997"/>
              <a:gd name="connsiteY18" fmla="*/ 5184631 h 6857999"/>
              <a:gd name="connsiteX19" fmla="*/ 4408680 w 12191997"/>
              <a:gd name="connsiteY19" fmla="*/ 5204674 h 6857999"/>
              <a:gd name="connsiteX20" fmla="*/ 4370079 w 12191997"/>
              <a:gd name="connsiteY20" fmla="*/ 5195024 h 6857999"/>
              <a:gd name="connsiteX21" fmla="*/ 4355975 w 12191997"/>
              <a:gd name="connsiteY21" fmla="*/ 5168299 h 6857999"/>
              <a:gd name="connsiteX22" fmla="*/ 4376760 w 12191997"/>
              <a:gd name="connsiteY22" fmla="*/ 5133409 h 6857999"/>
              <a:gd name="connsiteX23" fmla="*/ 4443570 w 12191997"/>
              <a:gd name="connsiteY23" fmla="*/ 5112624 h 6857999"/>
              <a:gd name="connsiteX24" fmla="*/ 8108502 w 12191997"/>
              <a:gd name="connsiteY24" fmla="*/ 4991623 h 6857999"/>
              <a:gd name="connsiteX25" fmla="*/ 8166404 w 12191997"/>
              <a:gd name="connsiteY25" fmla="*/ 5018347 h 6857999"/>
              <a:gd name="connsiteX26" fmla="*/ 8188675 w 12191997"/>
              <a:gd name="connsiteY26" fmla="*/ 5088127 h 6857999"/>
              <a:gd name="connsiteX27" fmla="*/ 8166404 w 12191997"/>
              <a:gd name="connsiteY27" fmla="*/ 5158650 h 6857999"/>
              <a:gd name="connsiteX28" fmla="*/ 8108502 w 12191997"/>
              <a:gd name="connsiteY28" fmla="*/ 5186116 h 6857999"/>
              <a:gd name="connsiteX29" fmla="*/ 8049857 w 12191997"/>
              <a:gd name="connsiteY29" fmla="*/ 5159392 h 6857999"/>
              <a:gd name="connsiteX30" fmla="*/ 8028329 w 12191997"/>
              <a:gd name="connsiteY30" fmla="*/ 5088127 h 6857999"/>
              <a:gd name="connsiteX31" fmla="*/ 8049857 w 12191997"/>
              <a:gd name="connsiteY31" fmla="*/ 5018347 h 6857999"/>
              <a:gd name="connsiteX32" fmla="*/ 8108502 w 12191997"/>
              <a:gd name="connsiteY32" fmla="*/ 4991623 h 6857999"/>
              <a:gd name="connsiteX33" fmla="*/ 6667620 w 12191997"/>
              <a:gd name="connsiteY33" fmla="*/ 4990139 h 6857999"/>
              <a:gd name="connsiteX34" fmla="*/ 6730719 w 12191997"/>
              <a:gd name="connsiteY34" fmla="*/ 5019090 h 6857999"/>
              <a:gd name="connsiteX35" fmla="*/ 6754474 w 12191997"/>
              <a:gd name="connsiteY35" fmla="*/ 5095551 h 6857999"/>
              <a:gd name="connsiteX36" fmla="*/ 6730719 w 12191997"/>
              <a:gd name="connsiteY36" fmla="*/ 5171270 h 6857999"/>
              <a:gd name="connsiteX37" fmla="*/ 6667620 w 12191997"/>
              <a:gd name="connsiteY37" fmla="*/ 5200221 h 6857999"/>
              <a:gd name="connsiteX38" fmla="*/ 6604521 w 12191997"/>
              <a:gd name="connsiteY38" fmla="*/ 5171270 h 6857999"/>
              <a:gd name="connsiteX39" fmla="*/ 6580767 w 12191997"/>
              <a:gd name="connsiteY39" fmla="*/ 5095551 h 6857999"/>
              <a:gd name="connsiteX40" fmla="*/ 6604521 w 12191997"/>
              <a:gd name="connsiteY40" fmla="*/ 5019090 h 6857999"/>
              <a:gd name="connsiteX41" fmla="*/ 6667620 w 12191997"/>
              <a:gd name="connsiteY41" fmla="*/ 4990139 h 6857999"/>
              <a:gd name="connsiteX42" fmla="*/ 5598652 w 12191997"/>
              <a:gd name="connsiteY42" fmla="*/ 4990139 h 6857999"/>
              <a:gd name="connsiteX43" fmla="*/ 5661750 w 12191997"/>
              <a:gd name="connsiteY43" fmla="*/ 5019090 h 6857999"/>
              <a:gd name="connsiteX44" fmla="*/ 5685505 w 12191997"/>
              <a:gd name="connsiteY44" fmla="*/ 5095551 h 6857999"/>
              <a:gd name="connsiteX45" fmla="*/ 5661750 w 12191997"/>
              <a:gd name="connsiteY45" fmla="*/ 5171270 h 6857999"/>
              <a:gd name="connsiteX46" fmla="*/ 5598652 w 12191997"/>
              <a:gd name="connsiteY46" fmla="*/ 5200221 h 6857999"/>
              <a:gd name="connsiteX47" fmla="*/ 5535552 w 12191997"/>
              <a:gd name="connsiteY47" fmla="*/ 5171270 h 6857999"/>
              <a:gd name="connsiteX48" fmla="*/ 5511798 w 12191997"/>
              <a:gd name="connsiteY48" fmla="*/ 5095551 h 6857999"/>
              <a:gd name="connsiteX49" fmla="*/ 5535552 w 12191997"/>
              <a:gd name="connsiteY49" fmla="*/ 5019090 h 6857999"/>
              <a:gd name="connsiteX50" fmla="*/ 5598652 w 12191997"/>
              <a:gd name="connsiteY50" fmla="*/ 4990139 h 6857999"/>
              <a:gd name="connsiteX51" fmla="*/ 8456660 w 12191997"/>
              <a:gd name="connsiteY51" fmla="*/ 4987912 h 6857999"/>
              <a:gd name="connsiteX52" fmla="*/ 8511593 w 12191997"/>
              <a:gd name="connsiteY52" fmla="*/ 5007955 h 6857999"/>
              <a:gd name="connsiteX53" fmla="*/ 8533121 w 12191997"/>
              <a:gd name="connsiteY53" fmla="*/ 5062888 h 6857999"/>
              <a:gd name="connsiteX54" fmla="*/ 8376487 w 12191997"/>
              <a:gd name="connsiteY54" fmla="*/ 5062888 h 6857999"/>
              <a:gd name="connsiteX55" fmla="*/ 8403953 w 12191997"/>
              <a:gd name="connsiteY55" fmla="*/ 5007212 h 6857999"/>
              <a:gd name="connsiteX56" fmla="*/ 8456660 w 12191997"/>
              <a:gd name="connsiteY56" fmla="*/ 4987912 h 6857999"/>
              <a:gd name="connsiteX57" fmla="*/ 7223632 w 12191997"/>
              <a:gd name="connsiteY57" fmla="*/ 4987912 h 6857999"/>
              <a:gd name="connsiteX58" fmla="*/ 7278566 w 12191997"/>
              <a:gd name="connsiteY58" fmla="*/ 5007955 h 6857999"/>
              <a:gd name="connsiteX59" fmla="*/ 7300093 w 12191997"/>
              <a:gd name="connsiteY59" fmla="*/ 5062888 h 6857999"/>
              <a:gd name="connsiteX60" fmla="*/ 7143460 w 12191997"/>
              <a:gd name="connsiteY60" fmla="*/ 5062888 h 6857999"/>
              <a:gd name="connsiteX61" fmla="*/ 7170926 w 12191997"/>
              <a:gd name="connsiteY61" fmla="*/ 5007212 h 6857999"/>
              <a:gd name="connsiteX62" fmla="*/ 7223632 w 12191997"/>
              <a:gd name="connsiteY62" fmla="*/ 4987912 h 6857999"/>
              <a:gd name="connsiteX63" fmla="*/ 7018004 w 12191997"/>
              <a:gd name="connsiteY63" fmla="*/ 4940401 h 6857999"/>
              <a:gd name="connsiteX64" fmla="*/ 6941543 w 12191997"/>
              <a:gd name="connsiteY64" fmla="*/ 4989395 h 6857999"/>
              <a:gd name="connsiteX65" fmla="*/ 6941543 w 12191997"/>
              <a:gd name="connsiteY65" fmla="*/ 4944113 h 6857999"/>
              <a:gd name="connsiteX66" fmla="*/ 6879929 w 12191997"/>
              <a:gd name="connsiteY66" fmla="*/ 4944113 h 6857999"/>
              <a:gd name="connsiteX67" fmla="*/ 6879929 w 12191997"/>
              <a:gd name="connsiteY67" fmla="*/ 5247730 h 6857999"/>
              <a:gd name="connsiteX68" fmla="*/ 6946740 w 12191997"/>
              <a:gd name="connsiteY68" fmla="*/ 5247730 h 6857999"/>
              <a:gd name="connsiteX69" fmla="*/ 6946740 w 12191997"/>
              <a:gd name="connsiteY69" fmla="*/ 5091838 h 6857999"/>
              <a:gd name="connsiteX70" fmla="*/ 6965298 w 12191997"/>
              <a:gd name="connsiteY70" fmla="*/ 5024285 h 6857999"/>
              <a:gd name="connsiteX71" fmla="*/ 7015035 w 12191997"/>
              <a:gd name="connsiteY71" fmla="*/ 4999788 h 6857999"/>
              <a:gd name="connsiteX72" fmla="*/ 7053636 w 12191997"/>
              <a:gd name="connsiteY72" fmla="*/ 5005727 h 6857999"/>
              <a:gd name="connsiteX73" fmla="*/ 7065514 w 12191997"/>
              <a:gd name="connsiteY73" fmla="*/ 4949309 h 6857999"/>
              <a:gd name="connsiteX74" fmla="*/ 7018004 w 12191997"/>
              <a:gd name="connsiteY74" fmla="*/ 4940401 h 6857999"/>
              <a:gd name="connsiteX75" fmla="*/ 5948293 w 12191997"/>
              <a:gd name="connsiteY75" fmla="*/ 4940401 h 6857999"/>
              <a:gd name="connsiteX76" fmla="*/ 5871832 w 12191997"/>
              <a:gd name="connsiteY76" fmla="*/ 4989395 h 6857999"/>
              <a:gd name="connsiteX77" fmla="*/ 5871832 w 12191997"/>
              <a:gd name="connsiteY77" fmla="*/ 4944113 h 6857999"/>
              <a:gd name="connsiteX78" fmla="*/ 5810218 w 12191997"/>
              <a:gd name="connsiteY78" fmla="*/ 4944113 h 6857999"/>
              <a:gd name="connsiteX79" fmla="*/ 5810218 w 12191997"/>
              <a:gd name="connsiteY79" fmla="*/ 5247730 h 6857999"/>
              <a:gd name="connsiteX80" fmla="*/ 5877029 w 12191997"/>
              <a:gd name="connsiteY80" fmla="*/ 5247730 h 6857999"/>
              <a:gd name="connsiteX81" fmla="*/ 5877029 w 12191997"/>
              <a:gd name="connsiteY81" fmla="*/ 5091838 h 6857999"/>
              <a:gd name="connsiteX82" fmla="*/ 5895588 w 12191997"/>
              <a:gd name="connsiteY82" fmla="*/ 5024285 h 6857999"/>
              <a:gd name="connsiteX83" fmla="*/ 5945323 w 12191997"/>
              <a:gd name="connsiteY83" fmla="*/ 4999788 h 6857999"/>
              <a:gd name="connsiteX84" fmla="*/ 5983924 w 12191997"/>
              <a:gd name="connsiteY84" fmla="*/ 5005727 h 6857999"/>
              <a:gd name="connsiteX85" fmla="*/ 5995802 w 12191997"/>
              <a:gd name="connsiteY85" fmla="*/ 4949309 h 6857999"/>
              <a:gd name="connsiteX86" fmla="*/ 5948293 w 12191997"/>
              <a:gd name="connsiteY86" fmla="*/ 4940401 h 6857999"/>
              <a:gd name="connsiteX87" fmla="*/ 8095140 w 12191997"/>
              <a:gd name="connsiteY87" fmla="*/ 4936690 h 6857999"/>
              <a:gd name="connsiteX88" fmla="*/ 8026845 w 12191997"/>
              <a:gd name="connsiteY88" fmla="*/ 4955991 h 6857999"/>
              <a:gd name="connsiteX89" fmla="*/ 7979335 w 12191997"/>
              <a:gd name="connsiteY89" fmla="*/ 5010182 h 6857999"/>
              <a:gd name="connsiteX90" fmla="*/ 7962261 w 12191997"/>
              <a:gd name="connsiteY90" fmla="*/ 5089612 h 6857999"/>
              <a:gd name="connsiteX91" fmla="*/ 7979335 w 12191997"/>
              <a:gd name="connsiteY91" fmla="*/ 5169042 h 6857999"/>
              <a:gd name="connsiteX92" fmla="*/ 8026845 w 12191997"/>
              <a:gd name="connsiteY92" fmla="*/ 5223975 h 6857999"/>
              <a:gd name="connsiteX93" fmla="*/ 8095140 w 12191997"/>
              <a:gd name="connsiteY93" fmla="*/ 5243276 h 6857999"/>
              <a:gd name="connsiteX94" fmla="*/ 8187933 w 12191997"/>
              <a:gd name="connsiteY94" fmla="*/ 5199478 h 6857999"/>
              <a:gd name="connsiteX95" fmla="*/ 8187933 w 12191997"/>
              <a:gd name="connsiteY95" fmla="*/ 5231399 h 6857999"/>
              <a:gd name="connsiteX96" fmla="*/ 8166404 w 12191997"/>
              <a:gd name="connsiteY96" fmla="*/ 5291528 h 6857999"/>
              <a:gd name="connsiteX97" fmla="*/ 8109244 w 12191997"/>
              <a:gd name="connsiteY97" fmla="*/ 5310829 h 6857999"/>
              <a:gd name="connsiteX98" fmla="*/ 8058023 w 12191997"/>
              <a:gd name="connsiteY98" fmla="*/ 5301921 h 6857999"/>
              <a:gd name="connsiteX99" fmla="*/ 8000863 w 12191997"/>
              <a:gd name="connsiteY99" fmla="*/ 5272970 h 6857999"/>
              <a:gd name="connsiteX100" fmla="*/ 7968200 w 12191997"/>
              <a:gd name="connsiteY100" fmla="*/ 5321222 h 6857999"/>
              <a:gd name="connsiteX101" fmla="*/ 8109244 w 12191997"/>
              <a:gd name="connsiteY101" fmla="*/ 5365020 h 6857999"/>
              <a:gd name="connsiteX102" fmla="*/ 8213172 w 12191997"/>
              <a:gd name="connsiteY102" fmla="*/ 5330873 h 6857999"/>
              <a:gd name="connsiteX103" fmla="*/ 8252516 w 12191997"/>
              <a:gd name="connsiteY103" fmla="*/ 5235853 h 6857999"/>
              <a:gd name="connsiteX104" fmla="*/ 8252516 w 12191997"/>
              <a:gd name="connsiteY104" fmla="*/ 4946340 h 6857999"/>
              <a:gd name="connsiteX105" fmla="*/ 8190902 w 12191997"/>
              <a:gd name="connsiteY105" fmla="*/ 4946340 h 6857999"/>
              <a:gd name="connsiteX106" fmla="*/ 8190902 w 12191997"/>
              <a:gd name="connsiteY106" fmla="*/ 4984942 h 6857999"/>
              <a:gd name="connsiteX107" fmla="*/ 8095140 w 12191997"/>
              <a:gd name="connsiteY107" fmla="*/ 4936690 h 6857999"/>
              <a:gd name="connsiteX108" fmla="*/ 8458887 w 12191997"/>
              <a:gd name="connsiteY108" fmla="*/ 4934463 h 6857999"/>
              <a:gd name="connsiteX109" fmla="*/ 8379456 w 12191997"/>
              <a:gd name="connsiteY109" fmla="*/ 4955249 h 6857999"/>
              <a:gd name="connsiteX110" fmla="*/ 8327492 w 12191997"/>
              <a:gd name="connsiteY110" fmla="*/ 5013151 h 6857999"/>
              <a:gd name="connsiteX111" fmla="*/ 8309676 w 12191997"/>
              <a:gd name="connsiteY111" fmla="*/ 5097778 h 6857999"/>
              <a:gd name="connsiteX112" fmla="*/ 8328977 w 12191997"/>
              <a:gd name="connsiteY112" fmla="*/ 5181662 h 6857999"/>
              <a:gd name="connsiteX113" fmla="*/ 8383168 w 12191997"/>
              <a:gd name="connsiteY113" fmla="*/ 5237338 h 6857999"/>
              <a:gd name="connsiteX114" fmla="*/ 8465567 w 12191997"/>
              <a:gd name="connsiteY114" fmla="*/ 5256639 h 6857999"/>
              <a:gd name="connsiteX115" fmla="*/ 8535348 w 12191997"/>
              <a:gd name="connsiteY115" fmla="*/ 5242534 h 6857999"/>
              <a:gd name="connsiteX116" fmla="*/ 8599189 w 12191997"/>
              <a:gd name="connsiteY116" fmla="*/ 5195767 h 6857999"/>
              <a:gd name="connsiteX117" fmla="*/ 8561329 w 12191997"/>
              <a:gd name="connsiteY117" fmla="*/ 5154938 h 6857999"/>
              <a:gd name="connsiteX118" fmla="*/ 8513077 w 12191997"/>
              <a:gd name="connsiteY118" fmla="*/ 5190570 h 6857999"/>
              <a:gd name="connsiteX119" fmla="*/ 8466310 w 12191997"/>
              <a:gd name="connsiteY119" fmla="*/ 5200221 h 6857999"/>
              <a:gd name="connsiteX120" fmla="*/ 8401726 w 12191997"/>
              <a:gd name="connsiteY120" fmla="*/ 5175724 h 6857999"/>
              <a:gd name="connsiteX121" fmla="*/ 8375002 w 12191997"/>
              <a:gd name="connsiteY121" fmla="*/ 5111140 h 6857999"/>
              <a:gd name="connsiteX122" fmla="*/ 8596962 w 12191997"/>
              <a:gd name="connsiteY122" fmla="*/ 5111140 h 6857999"/>
              <a:gd name="connsiteX123" fmla="*/ 8598446 w 12191997"/>
              <a:gd name="connsiteY123" fmla="*/ 5083673 h 6857999"/>
              <a:gd name="connsiteX124" fmla="*/ 8562072 w 12191997"/>
              <a:gd name="connsiteY124" fmla="*/ 4974550 h 6857999"/>
              <a:gd name="connsiteX125" fmla="*/ 8458887 w 12191997"/>
              <a:gd name="connsiteY125" fmla="*/ 4934463 h 6857999"/>
              <a:gd name="connsiteX126" fmla="*/ 7225859 w 12191997"/>
              <a:gd name="connsiteY126" fmla="*/ 4934463 h 6857999"/>
              <a:gd name="connsiteX127" fmla="*/ 7146429 w 12191997"/>
              <a:gd name="connsiteY127" fmla="*/ 4955249 h 6857999"/>
              <a:gd name="connsiteX128" fmla="*/ 7094465 w 12191997"/>
              <a:gd name="connsiteY128" fmla="*/ 5013151 h 6857999"/>
              <a:gd name="connsiteX129" fmla="*/ 7076649 w 12191997"/>
              <a:gd name="connsiteY129" fmla="*/ 5097778 h 6857999"/>
              <a:gd name="connsiteX130" fmla="*/ 7095950 w 12191997"/>
              <a:gd name="connsiteY130" fmla="*/ 5181662 h 6857999"/>
              <a:gd name="connsiteX131" fmla="*/ 7150141 w 12191997"/>
              <a:gd name="connsiteY131" fmla="*/ 5237338 h 6857999"/>
              <a:gd name="connsiteX132" fmla="*/ 7232540 w 12191997"/>
              <a:gd name="connsiteY132" fmla="*/ 5256639 h 6857999"/>
              <a:gd name="connsiteX133" fmla="*/ 7302321 w 12191997"/>
              <a:gd name="connsiteY133" fmla="*/ 5242534 h 6857999"/>
              <a:gd name="connsiteX134" fmla="*/ 7366162 w 12191997"/>
              <a:gd name="connsiteY134" fmla="*/ 5195767 h 6857999"/>
              <a:gd name="connsiteX135" fmla="*/ 7328302 w 12191997"/>
              <a:gd name="connsiteY135" fmla="*/ 5154938 h 6857999"/>
              <a:gd name="connsiteX136" fmla="*/ 7280050 w 12191997"/>
              <a:gd name="connsiteY136" fmla="*/ 5190570 h 6857999"/>
              <a:gd name="connsiteX137" fmla="*/ 7233283 w 12191997"/>
              <a:gd name="connsiteY137" fmla="*/ 5200221 h 6857999"/>
              <a:gd name="connsiteX138" fmla="*/ 7168699 w 12191997"/>
              <a:gd name="connsiteY138" fmla="*/ 5175724 h 6857999"/>
              <a:gd name="connsiteX139" fmla="*/ 7141975 w 12191997"/>
              <a:gd name="connsiteY139" fmla="*/ 5111140 h 6857999"/>
              <a:gd name="connsiteX140" fmla="*/ 7363935 w 12191997"/>
              <a:gd name="connsiteY140" fmla="*/ 5111140 h 6857999"/>
              <a:gd name="connsiteX141" fmla="*/ 7365419 w 12191997"/>
              <a:gd name="connsiteY141" fmla="*/ 5083673 h 6857999"/>
              <a:gd name="connsiteX142" fmla="*/ 7329045 w 12191997"/>
              <a:gd name="connsiteY142" fmla="*/ 4974550 h 6857999"/>
              <a:gd name="connsiteX143" fmla="*/ 7225859 w 12191997"/>
              <a:gd name="connsiteY143" fmla="*/ 4934463 h 6857999"/>
              <a:gd name="connsiteX144" fmla="*/ 6141301 w 12191997"/>
              <a:gd name="connsiteY144" fmla="*/ 4934463 h 6857999"/>
              <a:gd name="connsiteX145" fmla="*/ 6075975 w 12191997"/>
              <a:gd name="connsiteY145" fmla="*/ 4946340 h 6857999"/>
              <a:gd name="connsiteX146" fmla="*/ 6033662 w 12191997"/>
              <a:gd name="connsiteY146" fmla="*/ 4979746 h 6857999"/>
              <a:gd name="connsiteX147" fmla="*/ 6018817 w 12191997"/>
              <a:gd name="connsiteY147" fmla="*/ 5027256 h 6857999"/>
              <a:gd name="connsiteX148" fmla="*/ 6029209 w 12191997"/>
              <a:gd name="connsiteY148" fmla="*/ 5069569 h 6857999"/>
              <a:gd name="connsiteX149" fmla="*/ 6063355 w 12191997"/>
              <a:gd name="connsiteY149" fmla="*/ 5097036 h 6857999"/>
              <a:gd name="connsiteX150" fmla="*/ 6130166 w 12191997"/>
              <a:gd name="connsiteY150" fmla="*/ 5117821 h 6857999"/>
              <a:gd name="connsiteX151" fmla="*/ 6174706 w 12191997"/>
              <a:gd name="connsiteY151" fmla="*/ 5128214 h 6857999"/>
              <a:gd name="connsiteX152" fmla="*/ 6199203 w 12191997"/>
              <a:gd name="connsiteY152" fmla="*/ 5140834 h 6857999"/>
              <a:gd name="connsiteX153" fmla="*/ 6208854 w 12191997"/>
              <a:gd name="connsiteY153" fmla="*/ 5163104 h 6857999"/>
              <a:gd name="connsiteX154" fmla="*/ 6191780 w 12191997"/>
              <a:gd name="connsiteY154" fmla="*/ 5192055 h 6857999"/>
              <a:gd name="connsiteX155" fmla="*/ 6148724 w 12191997"/>
              <a:gd name="connsiteY155" fmla="*/ 5202448 h 6857999"/>
              <a:gd name="connsiteX156" fmla="*/ 6098245 w 12191997"/>
              <a:gd name="connsiteY156" fmla="*/ 5192797 h 6857999"/>
              <a:gd name="connsiteX157" fmla="*/ 6042571 w 12191997"/>
              <a:gd name="connsiteY157" fmla="*/ 5155680 h 6857999"/>
              <a:gd name="connsiteX158" fmla="*/ 6003970 w 12191997"/>
              <a:gd name="connsiteY158" fmla="*/ 5199478 h 6857999"/>
              <a:gd name="connsiteX159" fmla="*/ 6073007 w 12191997"/>
              <a:gd name="connsiteY159" fmla="*/ 5243277 h 6857999"/>
              <a:gd name="connsiteX160" fmla="*/ 6147982 w 12191997"/>
              <a:gd name="connsiteY160" fmla="*/ 5255896 h 6857999"/>
              <a:gd name="connsiteX161" fmla="*/ 6240032 w 12191997"/>
              <a:gd name="connsiteY161" fmla="*/ 5229172 h 6857999"/>
              <a:gd name="connsiteX162" fmla="*/ 6274180 w 12191997"/>
              <a:gd name="connsiteY162" fmla="*/ 5158650 h 6857999"/>
              <a:gd name="connsiteX163" fmla="*/ 6262302 w 12191997"/>
              <a:gd name="connsiteY163" fmla="*/ 5114109 h 6857999"/>
              <a:gd name="connsiteX164" fmla="*/ 6225185 w 12191997"/>
              <a:gd name="connsiteY164" fmla="*/ 5085158 h 6857999"/>
              <a:gd name="connsiteX165" fmla="*/ 6157632 w 12191997"/>
              <a:gd name="connsiteY165" fmla="*/ 5064373 h 6857999"/>
              <a:gd name="connsiteX166" fmla="*/ 6110865 w 12191997"/>
              <a:gd name="connsiteY166" fmla="*/ 5052495 h 6857999"/>
              <a:gd name="connsiteX167" fmla="*/ 6090081 w 12191997"/>
              <a:gd name="connsiteY167" fmla="*/ 5042102 h 6857999"/>
              <a:gd name="connsiteX168" fmla="*/ 6082656 w 12191997"/>
              <a:gd name="connsiteY168" fmla="*/ 5025029 h 6857999"/>
              <a:gd name="connsiteX169" fmla="*/ 6098245 w 12191997"/>
              <a:gd name="connsiteY169" fmla="*/ 4998304 h 6857999"/>
              <a:gd name="connsiteX170" fmla="*/ 6140558 w 12191997"/>
              <a:gd name="connsiteY170" fmla="*/ 4987912 h 6857999"/>
              <a:gd name="connsiteX171" fmla="*/ 6185841 w 12191997"/>
              <a:gd name="connsiteY171" fmla="*/ 4995335 h 6857999"/>
              <a:gd name="connsiteX172" fmla="*/ 6234093 w 12191997"/>
              <a:gd name="connsiteY172" fmla="*/ 5024286 h 6857999"/>
              <a:gd name="connsiteX173" fmla="*/ 6270468 w 12191997"/>
              <a:gd name="connsiteY173" fmla="*/ 4980488 h 6857999"/>
              <a:gd name="connsiteX174" fmla="*/ 6209596 w 12191997"/>
              <a:gd name="connsiteY174" fmla="*/ 4944856 h 6857999"/>
              <a:gd name="connsiteX175" fmla="*/ 6141301 w 12191997"/>
              <a:gd name="connsiteY175" fmla="*/ 4934463 h 6857999"/>
              <a:gd name="connsiteX176" fmla="*/ 3890530 w 12191997"/>
              <a:gd name="connsiteY176" fmla="*/ 4934463 h 6857999"/>
              <a:gd name="connsiteX177" fmla="*/ 3825204 w 12191997"/>
              <a:gd name="connsiteY177" fmla="*/ 4946340 h 6857999"/>
              <a:gd name="connsiteX178" fmla="*/ 3782891 w 12191997"/>
              <a:gd name="connsiteY178" fmla="*/ 4979746 h 6857999"/>
              <a:gd name="connsiteX179" fmla="*/ 3768045 w 12191997"/>
              <a:gd name="connsiteY179" fmla="*/ 5027256 h 6857999"/>
              <a:gd name="connsiteX180" fmla="*/ 3778437 w 12191997"/>
              <a:gd name="connsiteY180" fmla="*/ 5069569 h 6857999"/>
              <a:gd name="connsiteX181" fmla="*/ 3812584 w 12191997"/>
              <a:gd name="connsiteY181" fmla="*/ 5097036 h 6857999"/>
              <a:gd name="connsiteX182" fmla="*/ 3879396 w 12191997"/>
              <a:gd name="connsiteY182" fmla="*/ 5117821 h 6857999"/>
              <a:gd name="connsiteX183" fmla="*/ 3923936 w 12191997"/>
              <a:gd name="connsiteY183" fmla="*/ 5128214 h 6857999"/>
              <a:gd name="connsiteX184" fmla="*/ 3948433 w 12191997"/>
              <a:gd name="connsiteY184" fmla="*/ 5140834 h 6857999"/>
              <a:gd name="connsiteX185" fmla="*/ 3958084 w 12191997"/>
              <a:gd name="connsiteY185" fmla="*/ 5163104 h 6857999"/>
              <a:gd name="connsiteX186" fmla="*/ 3941009 w 12191997"/>
              <a:gd name="connsiteY186" fmla="*/ 5192055 h 6857999"/>
              <a:gd name="connsiteX187" fmla="*/ 3897953 w 12191997"/>
              <a:gd name="connsiteY187" fmla="*/ 5202448 h 6857999"/>
              <a:gd name="connsiteX188" fmla="*/ 3847474 w 12191997"/>
              <a:gd name="connsiteY188" fmla="*/ 5192797 h 6857999"/>
              <a:gd name="connsiteX189" fmla="*/ 3791799 w 12191997"/>
              <a:gd name="connsiteY189" fmla="*/ 5155680 h 6857999"/>
              <a:gd name="connsiteX190" fmla="*/ 3753198 w 12191997"/>
              <a:gd name="connsiteY190" fmla="*/ 5199478 h 6857999"/>
              <a:gd name="connsiteX191" fmla="*/ 3822235 w 12191997"/>
              <a:gd name="connsiteY191" fmla="*/ 5243277 h 6857999"/>
              <a:gd name="connsiteX192" fmla="*/ 3897212 w 12191997"/>
              <a:gd name="connsiteY192" fmla="*/ 5255896 h 6857999"/>
              <a:gd name="connsiteX193" fmla="*/ 3989262 w 12191997"/>
              <a:gd name="connsiteY193" fmla="*/ 5229172 h 6857999"/>
              <a:gd name="connsiteX194" fmla="*/ 4023410 w 12191997"/>
              <a:gd name="connsiteY194" fmla="*/ 5158650 h 6857999"/>
              <a:gd name="connsiteX195" fmla="*/ 4011531 w 12191997"/>
              <a:gd name="connsiteY195" fmla="*/ 5114109 h 6857999"/>
              <a:gd name="connsiteX196" fmla="*/ 3974415 w 12191997"/>
              <a:gd name="connsiteY196" fmla="*/ 5085158 h 6857999"/>
              <a:gd name="connsiteX197" fmla="*/ 3906861 w 12191997"/>
              <a:gd name="connsiteY197" fmla="*/ 5064373 h 6857999"/>
              <a:gd name="connsiteX198" fmla="*/ 3860094 w 12191997"/>
              <a:gd name="connsiteY198" fmla="*/ 5052495 h 6857999"/>
              <a:gd name="connsiteX199" fmla="*/ 3839309 w 12191997"/>
              <a:gd name="connsiteY199" fmla="*/ 5042102 h 6857999"/>
              <a:gd name="connsiteX200" fmla="*/ 3831886 w 12191997"/>
              <a:gd name="connsiteY200" fmla="*/ 5025029 h 6857999"/>
              <a:gd name="connsiteX201" fmla="*/ 3847474 w 12191997"/>
              <a:gd name="connsiteY201" fmla="*/ 4998304 h 6857999"/>
              <a:gd name="connsiteX202" fmla="*/ 3889788 w 12191997"/>
              <a:gd name="connsiteY202" fmla="*/ 4987912 h 6857999"/>
              <a:gd name="connsiteX203" fmla="*/ 3935070 w 12191997"/>
              <a:gd name="connsiteY203" fmla="*/ 4995335 h 6857999"/>
              <a:gd name="connsiteX204" fmla="*/ 3983323 w 12191997"/>
              <a:gd name="connsiteY204" fmla="*/ 5024286 h 6857999"/>
              <a:gd name="connsiteX205" fmla="*/ 4019698 w 12191997"/>
              <a:gd name="connsiteY205" fmla="*/ 4980488 h 6857999"/>
              <a:gd name="connsiteX206" fmla="*/ 3958826 w 12191997"/>
              <a:gd name="connsiteY206" fmla="*/ 4944856 h 6857999"/>
              <a:gd name="connsiteX207" fmla="*/ 3890530 w 12191997"/>
              <a:gd name="connsiteY207" fmla="*/ 4934463 h 6857999"/>
              <a:gd name="connsiteX208" fmla="*/ 6668363 w 12191997"/>
              <a:gd name="connsiteY208" fmla="*/ 4933721 h 6857999"/>
              <a:gd name="connsiteX209" fmla="*/ 6588190 w 12191997"/>
              <a:gd name="connsiteY209" fmla="*/ 4953764 h 6857999"/>
              <a:gd name="connsiteX210" fmla="*/ 6533257 w 12191997"/>
              <a:gd name="connsiteY210" fmla="*/ 5010924 h 6857999"/>
              <a:gd name="connsiteX211" fmla="*/ 6513956 w 12191997"/>
              <a:gd name="connsiteY211" fmla="*/ 5095551 h 6857999"/>
              <a:gd name="connsiteX212" fmla="*/ 6533257 w 12191997"/>
              <a:gd name="connsiteY212" fmla="*/ 5179435 h 6857999"/>
              <a:gd name="connsiteX213" fmla="*/ 6588190 w 12191997"/>
              <a:gd name="connsiteY213" fmla="*/ 5235853 h 6857999"/>
              <a:gd name="connsiteX214" fmla="*/ 6668363 w 12191997"/>
              <a:gd name="connsiteY214" fmla="*/ 5255896 h 6857999"/>
              <a:gd name="connsiteX215" fmla="*/ 6747793 w 12191997"/>
              <a:gd name="connsiteY215" fmla="*/ 5235853 h 6857999"/>
              <a:gd name="connsiteX216" fmla="*/ 6802726 w 12191997"/>
              <a:gd name="connsiteY216" fmla="*/ 5179435 h 6857999"/>
              <a:gd name="connsiteX217" fmla="*/ 6822027 w 12191997"/>
              <a:gd name="connsiteY217" fmla="*/ 5095551 h 6857999"/>
              <a:gd name="connsiteX218" fmla="*/ 6802726 w 12191997"/>
              <a:gd name="connsiteY218" fmla="*/ 5011667 h 6857999"/>
              <a:gd name="connsiteX219" fmla="*/ 6747793 w 12191997"/>
              <a:gd name="connsiteY219" fmla="*/ 4954506 h 6857999"/>
              <a:gd name="connsiteX220" fmla="*/ 6668363 w 12191997"/>
              <a:gd name="connsiteY220" fmla="*/ 4933721 h 6857999"/>
              <a:gd name="connsiteX221" fmla="*/ 5599394 w 12191997"/>
              <a:gd name="connsiteY221" fmla="*/ 4933721 h 6857999"/>
              <a:gd name="connsiteX222" fmla="*/ 5519221 w 12191997"/>
              <a:gd name="connsiteY222" fmla="*/ 4953764 h 6857999"/>
              <a:gd name="connsiteX223" fmla="*/ 5464288 w 12191997"/>
              <a:gd name="connsiteY223" fmla="*/ 5010924 h 6857999"/>
              <a:gd name="connsiteX224" fmla="*/ 5444987 w 12191997"/>
              <a:gd name="connsiteY224" fmla="*/ 5095551 h 6857999"/>
              <a:gd name="connsiteX225" fmla="*/ 5464288 w 12191997"/>
              <a:gd name="connsiteY225" fmla="*/ 5179435 h 6857999"/>
              <a:gd name="connsiteX226" fmla="*/ 5519221 w 12191997"/>
              <a:gd name="connsiteY226" fmla="*/ 5235853 h 6857999"/>
              <a:gd name="connsiteX227" fmla="*/ 5599394 w 12191997"/>
              <a:gd name="connsiteY227" fmla="*/ 5255896 h 6857999"/>
              <a:gd name="connsiteX228" fmla="*/ 5678824 w 12191997"/>
              <a:gd name="connsiteY228" fmla="*/ 5235853 h 6857999"/>
              <a:gd name="connsiteX229" fmla="*/ 5733756 w 12191997"/>
              <a:gd name="connsiteY229" fmla="*/ 5179435 h 6857999"/>
              <a:gd name="connsiteX230" fmla="*/ 5753058 w 12191997"/>
              <a:gd name="connsiteY230" fmla="*/ 5095551 h 6857999"/>
              <a:gd name="connsiteX231" fmla="*/ 5733756 w 12191997"/>
              <a:gd name="connsiteY231" fmla="*/ 5011667 h 6857999"/>
              <a:gd name="connsiteX232" fmla="*/ 5678824 w 12191997"/>
              <a:gd name="connsiteY232" fmla="*/ 4954506 h 6857999"/>
              <a:gd name="connsiteX233" fmla="*/ 5599394 w 12191997"/>
              <a:gd name="connsiteY233" fmla="*/ 4933721 h 6857999"/>
              <a:gd name="connsiteX234" fmla="*/ 8812982 w 12191997"/>
              <a:gd name="connsiteY234" fmla="*/ 4933720 h 6857999"/>
              <a:gd name="connsiteX235" fmla="*/ 8758049 w 12191997"/>
              <a:gd name="connsiteY235" fmla="*/ 4945597 h 6857999"/>
              <a:gd name="connsiteX236" fmla="*/ 8718705 w 12191997"/>
              <a:gd name="connsiteY236" fmla="*/ 4979745 h 6857999"/>
              <a:gd name="connsiteX237" fmla="*/ 8718705 w 12191997"/>
              <a:gd name="connsiteY237" fmla="*/ 4943370 h 6857999"/>
              <a:gd name="connsiteX238" fmla="*/ 8657091 w 12191997"/>
              <a:gd name="connsiteY238" fmla="*/ 4943370 h 6857999"/>
              <a:gd name="connsiteX239" fmla="*/ 8657091 w 12191997"/>
              <a:gd name="connsiteY239" fmla="*/ 5246987 h 6857999"/>
              <a:gd name="connsiteX240" fmla="*/ 8723902 w 12191997"/>
              <a:gd name="connsiteY240" fmla="*/ 5246987 h 6857999"/>
              <a:gd name="connsiteX241" fmla="*/ 8723902 w 12191997"/>
              <a:gd name="connsiteY241" fmla="*/ 5061402 h 6857999"/>
              <a:gd name="connsiteX242" fmla="*/ 8743202 w 12191997"/>
              <a:gd name="connsiteY242" fmla="*/ 5010923 h 6857999"/>
              <a:gd name="connsiteX243" fmla="*/ 8792197 w 12191997"/>
              <a:gd name="connsiteY243" fmla="*/ 4990880 h 6857999"/>
              <a:gd name="connsiteX244" fmla="*/ 8838964 w 12191997"/>
              <a:gd name="connsiteY244" fmla="*/ 5008696 h 6857999"/>
              <a:gd name="connsiteX245" fmla="*/ 8855295 w 12191997"/>
              <a:gd name="connsiteY245" fmla="*/ 5059918 h 6857999"/>
              <a:gd name="connsiteX246" fmla="*/ 8855295 w 12191997"/>
              <a:gd name="connsiteY246" fmla="*/ 5246987 h 6857999"/>
              <a:gd name="connsiteX247" fmla="*/ 8922106 w 12191997"/>
              <a:gd name="connsiteY247" fmla="*/ 5246987 h 6857999"/>
              <a:gd name="connsiteX248" fmla="*/ 8922106 w 12191997"/>
              <a:gd name="connsiteY248" fmla="*/ 5039132 h 6857999"/>
              <a:gd name="connsiteX249" fmla="*/ 8893897 w 12191997"/>
              <a:gd name="connsiteY249" fmla="*/ 4963414 h 6857999"/>
              <a:gd name="connsiteX250" fmla="*/ 8812982 w 12191997"/>
              <a:gd name="connsiteY250" fmla="*/ 4933720 h 6857999"/>
              <a:gd name="connsiteX251" fmla="*/ 7775191 w 12191997"/>
              <a:gd name="connsiteY251" fmla="*/ 4933720 h 6857999"/>
              <a:gd name="connsiteX252" fmla="*/ 7699472 w 12191997"/>
              <a:gd name="connsiteY252" fmla="*/ 4950051 h 6857999"/>
              <a:gd name="connsiteX253" fmla="*/ 7637858 w 12191997"/>
              <a:gd name="connsiteY253" fmla="*/ 5000531 h 6857999"/>
              <a:gd name="connsiteX254" fmla="*/ 7679429 w 12191997"/>
              <a:gd name="connsiteY254" fmla="*/ 5039132 h 6857999"/>
              <a:gd name="connsiteX255" fmla="*/ 7727681 w 12191997"/>
              <a:gd name="connsiteY255" fmla="*/ 5000531 h 6857999"/>
              <a:gd name="connsiteX256" fmla="*/ 7776675 w 12191997"/>
              <a:gd name="connsiteY256" fmla="*/ 4989396 h 6857999"/>
              <a:gd name="connsiteX257" fmla="*/ 7822701 w 12191997"/>
              <a:gd name="connsiteY257" fmla="*/ 5002758 h 6857999"/>
              <a:gd name="connsiteX258" fmla="*/ 7839774 w 12191997"/>
              <a:gd name="connsiteY258" fmla="*/ 5041359 h 6857999"/>
              <a:gd name="connsiteX259" fmla="*/ 7839774 w 12191997"/>
              <a:gd name="connsiteY259" fmla="*/ 5052494 h 6857999"/>
              <a:gd name="connsiteX260" fmla="*/ 7769995 w 12191997"/>
              <a:gd name="connsiteY260" fmla="*/ 5065114 h 6857999"/>
              <a:gd name="connsiteX261" fmla="*/ 7669779 w 12191997"/>
              <a:gd name="connsiteY261" fmla="*/ 5100747 h 6857999"/>
              <a:gd name="connsiteX262" fmla="*/ 7634146 w 12191997"/>
              <a:gd name="connsiteY262" fmla="*/ 5172011 h 6857999"/>
              <a:gd name="connsiteX263" fmla="*/ 7665324 w 12191997"/>
              <a:gd name="connsiteY263" fmla="*/ 5236595 h 6857999"/>
              <a:gd name="connsiteX264" fmla="*/ 7743270 w 12191997"/>
              <a:gd name="connsiteY264" fmla="*/ 5257380 h 6857999"/>
              <a:gd name="connsiteX265" fmla="*/ 7803400 w 12191997"/>
              <a:gd name="connsiteY265" fmla="*/ 5246245 h 6857999"/>
              <a:gd name="connsiteX266" fmla="*/ 7843486 w 12191997"/>
              <a:gd name="connsiteY266" fmla="*/ 5213582 h 6857999"/>
              <a:gd name="connsiteX267" fmla="*/ 7843486 w 12191997"/>
              <a:gd name="connsiteY267" fmla="*/ 5247730 h 6857999"/>
              <a:gd name="connsiteX268" fmla="*/ 7903616 w 12191997"/>
              <a:gd name="connsiteY268" fmla="*/ 5247730 h 6857999"/>
              <a:gd name="connsiteX269" fmla="*/ 7903616 w 12191997"/>
              <a:gd name="connsiteY269" fmla="*/ 5040617 h 6857999"/>
              <a:gd name="connsiteX270" fmla="*/ 7870210 w 12191997"/>
              <a:gd name="connsiteY270" fmla="*/ 4963414 h 6857999"/>
              <a:gd name="connsiteX271" fmla="*/ 7775191 w 12191997"/>
              <a:gd name="connsiteY271" fmla="*/ 4933720 h 6857999"/>
              <a:gd name="connsiteX272" fmla="*/ 5049323 w 12191997"/>
              <a:gd name="connsiteY272" fmla="*/ 4933720 h 6857999"/>
              <a:gd name="connsiteX273" fmla="*/ 4973602 w 12191997"/>
              <a:gd name="connsiteY273" fmla="*/ 4950051 h 6857999"/>
              <a:gd name="connsiteX274" fmla="*/ 4911988 w 12191997"/>
              <a:gd name="connsiteY274" fmla="*/ 5000531 h 6857999"/>
              <a:gd name="connsiteX275" fmla="*/ 4953559 w 12191997"/>
              <a:gd name="connsiteY275" fmla="*/ 5039132 h 6857999"/>
              <a:gd name="connsiteX276" fmla="*/ 5001812 w 12191997"/>
              <a:gd name="connsiteY276" fmla="*/ 5000531 h 6857999"/>
              <a:gd name="connsiteX277" fmla="*/ 5050806 w 12191997"/>
              <a:gd name="connsiteY277" fmla="*/ 4989396 h 6857999"/>
              <a:gd name="connsiteX278" fmla="*/ 5096831 w 12191997"/>
              <a:gd name="connsiteY278" fmla="*/ 5002758 h 6857999"/>
              <a:gd name="connsiteX279" fmla="*/ 5113905 w 12191997"/>
              <a:gd name="connsiteY279" fmla="*/ 5041359 h 6857999"/>
              <a:gd name="connsiteX280" fmla="*/ 5113905 w 12191997"/>
              <a:gd name="connsiteY280" fmla="*/ 5052494 h 6857999"/>
              <a:gd name="connsiteX281" fmla="*/ 5044125 w 12191997"/>
              <a:gd name="connsiteY281" fmla="*/ 5065114 h 6857999"/>
              <a:gd name="connsiteX282" fmla="*/ 4943908 w 12191997"/>
              <a:gd name="connsiteY282" fmla="*/ 5100747 h 6857999"/>
              <a:gd name="connsiteX283" fmla="*/ 4908275 w 12191997"/>
              <a:gd name="connsiteY283" fmla="*/ 5172011 h 6857999"/>
              <a:gd name="connsiteX284" fmla="*/ 4939453 w 12191997"/>
              <a:gd name="connsiteY284" fmla="*/ 5236595 h 6857999"/>
              <a:gd name="connsiteX285" fmla="*/ 5017400 w 12191997"/>
              <a:gd name="connsiteY285" fmla="*/ 5257380 h 6857999"/>
              <a:gd name="connsiteX286" fmla="*/ 5077531 w 12191997"/>
              <a:gd name="connsiteY286" fmla="*/ 5246245 h 6857999"/>
              <a:gd name="connsiteX287" fmla="*/ 5117616 w 12191997"/>
              <a:gd name="connsiteY287" fmla="*/ 5213582 h 6857999"/>
              <a:gd name="connsiteX288" fmla="*/ 5117616 w 12191997"/>
              <a:gd name="connsiteY288" fmla="*/ 5247730 h 6857999"/>
              <a:gd name="connsiteX289" fmla="*/ 5177745 w 12191997"/>
              <a:gd name="connsiteY289" fmla="*/ 5247730 h 6857999"/>
              <a:gd name="connsiteX290" fmla="*/ 5177745 w 12191997"/>
              <a:gd name="connsiteY290" fmla="*/ 5040617 h 6857999"/>
              <a:gd name="connsiteX291" fmla="*/ 5144341 w 12191997"/>
              <a:gd name="connsiteY291" fmla="*/ 4963414 h 6857999"/>
              <a:gd name="connsiteX292" fmla="*/ 5049323 w 12191997"/>
              <a:gd name="connsiteY292" fmla="*/ 4933720 h 6857999"/>
              <a:gd name="connsiteX293" fmla="*/ 4430952 w 12191997"/>
              <a:gd name="connsiteY293" fmla="*/ 4933720 h 6857999"/>
              <a:gd name="connsiteX294" fmla="*/ 4355234 w 12191997"/>
              <a:gd name="connsiteY294" fmla="*/ 4950051 h 6857999"/>
              <a:gd name="connsiteX295" fmla="*/ 4293618 w 12191997"/>
              <a:gd name="connsiteY295" fmla="*/ 5000531 h 6857999"/>
              <a:gd name="connsiteX296" fmla="*/ 4335190 w 12191997"/>
              <a:gd name="connsiteY296" fmla="*/ 5039132 h 6857999"/>
              <a:gd name="connsiteX297" fmla="*/ 4383442 w 12191997"/>
              <a:gd name="connsiteY297" fmla="*/ 5000531 h 6857999"/>
              <a:gd name="connsiteX298" fmla="*/ 4432435 w 12191997"/>
              <a:gd name="connsiteY298" fmla="*/ 4989396 h 6857999"/>
              <a:gd name="connsiteX299" fmla="*/ 4478460 w 12191997"/>
              <a:gd name="connsiteY299" fmla="*/ 5002758 h 6857999"/>
              <a:gd name="connsiteX300" fmla="*/ 4495535 w 12191997"/>
              <a:gd name="connsiteY300" fmla="*/ 5041359 h 6857999"/>
              <a:gd name="connsiteX301" fmla="*/ 4495535 w 12191997"/>
              <a:gd name="connsiteY301" fmla="*/ 5052494 h 6857999"/>
              <a:gd name="connsiteX302" fmla="*/ 4425755 w 12191997"/>
              <a:gd name="connsiteY302" fmla="*/ 5065114 h 6857999"/>
              <a:gd name="connsiteX303" fmla="*/ 4325538 w 12191997"/>
              <a:gd name="connsiteY303" fmla="*/ 5100747 h 6857999"/>
              <a:gd name="connsiteX304" fmla="*/ 4289907 w 12191997"/>
              <a:gd name="connsiteY304" fmla="*/ 5172011 h 6857999"/>
              <a:gd name="connsiteX305" fmla="*/ 4321084 w 12191997"/>
              <a:gd name="connsiteY305" fmla="*/ 5236595 h 6857999"/>
              <a:gd name="connsiteX306" fmla="*/ 4399031 w 12191997"/>
              <a:gd name="connsiteY306" fmla="*/ 5257380 h 6857999"/>
              <a:gd name="connsiteX307" fmla="*/ 4459160 w 12191997"/>
              <a:gd name="connsiteY307" fmla="*/ 5246245 h 6857999"/>
              <a:gd name="connsiteX308" fmla="*/ 4499247 w 12191997"/>
              <a:gd name="connsiteY308" fmla="*/ 5213582 h 6857999"/>
              <a:gd name="connsiteX309" fmla="*/ 4499247 w 12191997"/>
              <a:gd name="connsiteY309" fmla="*/ 5247730 h 6857999"/>
              <a:gd name="connsiteX310" fmla="*/ 4559376 w 12191997"/>
              <a:gd name="connsiteY310" fmla="*/ 5247730 h 6857999"/>
              <a:gd name="connsiteX311" fmla="*/ 4559376 w 12191997"/>
              <a:gd name="connsiteY311" fmla="*/ 5040617 h 6857999"/>
              <a:gd name="connsiteX312" fmla="*/ 4525971 w 12191997"/>
              <a:gd name="connsiteY312" fmla="*/ 4963414 h 6857999"/>
              <a:gd name="connsiteX313" fmla="*/ 4430952 w 12191997"/>
              <a:gd name="connsiteY313" fmla="*/ 4933720 h 6857999"/>
              <a:gd name="connsiteX314" fmla="*/ 3596565 w 12191997"/>
              <a:gd name="connsiteY314" fmla="*/ 4933720 h 6857999"/>
              <a:gd name="connsiteX315" fmla="*/ 3541633 w 12191997"/>
              <a:gd name="connsiteY315" fmla="*/ 4945597 h 6857999"/>
              <a:gd name="connsiteX316" fmla="*/ 3503030 w 12191997"/>
              <a:gd name="connsiteY316" fmla="*/ 4979745 h 6857999"/>
              <a:gd name="connsiteX317" fmla="*/ 3503030 w 12191997"/>
              <a:gd name="connsiteY317" fmla="*/ 4943370 h 6857999"/>
              <a:gd name="connsiteX318" fmla="*/ 3441415 w 12191997"/>
              <a:gd name="connsiteY318" fmla="*/ 4943370 h 6857999"/>
              <a:gd name="connsiteX319" fmla="*/ 3441415 w 12191997"/>
              <a:gd name="connsiteY319" fmla="*/ 5246987 h 6857999"/>
              <a:gd name="connsiteX320" fmla="*/ 3508228 w 12191997"/>
              <a:gd name="connsiteY320" fmla="*/ 5246987 h 6857999"/>
              <a:gd name="connsiteX321" fmla="*/ 3508228 w 12191997"/>
              <a:gd name="connsiteY321" fmla="*/ 5061402 h 6857999"/>
              <a:gd name="connsiteX322" fmla="*/ 3527528 w 12191997"/>
              <a:gd name="connsiteY322" fmla="*/ 5010923 h 6857999"/>
              <a:gd name="connsiteX323" fmla="*/ 3576521 w 12191997"/>
              <a:gd name="connsiteY323" fmla="*/ 4990880 h 6857999"/>
              <a:gd name="connsiteX324" fmla="*/ 3623288 w 12191997"/>
              <a:gd name="connsiteY324" fmla="*/ 5008696 h 6857999"/>
              <a:gd name="connsiteX325" fmla="*/ 3639621 w 12191997"/>
              <a:gd name="connsiteY325" fmla="*/ 5059918 h 6857999"/>
              <a:gd name="connsiteX326" fmla="*/ 3639621 w 12191997"/>
              <a:gd name="connsiteY326" fmla="*/ 5246987 h 6857999"/>
              <a:gd name="connsiteX327" fmla="*/ 3706430 w 12191997"/>
              <a:gd name="connsiteY327" fmla="*/ 5246987 h 6857999"/>
              <a:gd name="connsiteX328" fmla="*/ 3706430 w 12191997"/>
              <a:gd name="connsiteY328" fmla="*/ 5039132 h 6857999"/>
              <a:gd name="connsiteX329" fmla="*/ 3678221 w 12191997"/>
              <a:gd name="connsiteY329" fmla="*/ 4963414 h 6857999"/>
              <a:gd name="connsiteX330" fmla="*/ 3596565 w 12191997"/>
              <a:gd name="connsiteY330" fmla="*/ 4933720 h 6857999"/>
              <a:gd name="connsiteX331" fmla="*/ 7450046 w 12191997"/>
              <a:gd name="connsiteY331" fmla="*/ 4845382 h 6857999"/>
              <a:gd name="connsiteX332" fmla="*/ 7450046 w 12191997"/>
              <a:gd name="connsiteY332" fmla="*/ 4943371 h 6857999"/>
              <a:gd name="connsiteX333" fmla="*/ 7395113 w 12191997"/>
              <a:gd name="connsiteY333" fmla="*/ 4943371 h 6857999"/>
              <a:gd name="connsiteX334" fmla="*/ 7395113 w 12191997"/>
              <a:gd name="connsiteY334" fmla="*/ 4993850 h 6857999"/>
              <a:gd name="connsiteX335" fmla="*/ 7450046 w 12191997"/>
              <a:gd name="connsiteY335" fmla="*/ 4993850 h 6857999"/>
              <a:gd name="connsiteX336" fmla="*/ 7450046 w 12191997"/>
              <a:gd name="connsiteY336" fmla="*/ 5172012 h 6857999"/>
              <a:gd name="connsiteX337" fmla="*/ 7469347 w 12191997"/>
              <a:gd name="connsiteY337" fmla="*/ 5233626 h 6857999"/>
              <a:gd name="connsiteX338" fmla="*/ 7532446 w 12191997"/>
              <a:gd name="connsiteY338" fmla="*/ 5253669 h 6857999"/>
              <a:gd name="connsiteX339" fmla="*/ 7597772 w 12191997"/>
              <a:gd name="connsiteY339" fmla="*/ 5242534 h 6857999"/>
              <a:gd name="connsiteX340" fmla="*/ 7590348 w 12191997"/>
              <a:gd name="connsiteY340" fmla="*/ 5189828 h 6857999"/>
              <a:gd name="connsiteX341" fmla="*/ 7549520 w 12191997"/>
              <a:gd name="connsiteY341" fmla="*/ 5196509 h 6857999"/>
              <a:gd name="connsiteX342" fmla="*/ 7525022 w 12191997"/>
              <a:gd name="connsiteY342" fmla="*/ 5189086 h 6857999"/>
              <a:gd name="connsiteX343" fmla="*/ 7516856 w 12191997"/>
              <a:gd name="connsiteY343" fmla="*/ 5164588 h 6857999"/>
              <a:gd name="connsiteX344" fmla="*/ 7516856 w 12191997"/>
              <a:gd name="connsiteY344" fmla="*/ 4993850 h 6857999"/>
              <a:gd name="connsiteX345" fmla="*/ 7593317 w 12191997"/>
              <a:gd name="connsiteY345" fmla="*/ 4993850 h 6857999"/>
              <a:gd name="connsiteX346" fmla="*/ 7593317 w 12191997"/>
              <a:gd name="connsiteY346" fmla="*/ 4943371 h 6857999"/>
              <a:gd name="connsiteX347" fmla="*/ 7516856 w 12191997"/>
              <a:gd name="connsiteY347" fmla="*/ 4943371 h 6857999"/>
              <a:gd name="connsiteX348" fmla="*/ 7516856 w 12191997"/>
              <a:gd name="connsiteY348" fmla="*/ 4845382 h 6857999"/>
              <a:gd name="connsiteX349" fmla="*/ 5274250 w 12191997"/>
              <a:gd name="connsiteY349" fmla="*/ 4845382 h 6857999"/>
              <a:gd name="connsiteX350" fmla="*/ 5274250 w 12191997"/>
              <a:gd name="connsiteY350" fmla="*/ 4943371 h 6857999"/>
              <a:gd name="connsiteX351" fmla="*/ 5219316 w 12191997"/>
              <a:gd name="connsiteY351" fmla="*/ 4943371 h 6857999"/>
              <a:gd name="connsiteX352" fmla="*/ 5219316 w 12191997"/>
              <a:gd name="connsiteY352" fmla="*/ 4993850 h 6857999"/>
              <a:gd name="connsiteX353" fmla="*/ 5274250 w 12191997"/>
              <a:gd name="connsiteY353" fmla="*/ 4993850 h 6857999"/>
              <a:gd name="connsiteX354" fmla="*/ 5274250 w 12191997"/>
              <a:gd name="connsiteY354" fmla="*/ 5172012 h 6857999"/>
              <a:gd name="connsiteX355" fmla="*/ 5293551 w 12191997"/>
              <a:gd name="connsiteY355" fmla="*/ 5233626 h 6857999"/>
              <a:gd name="connsiteX356" fmla="*/ 5356650 w 12191997"/>
              <a:gd name="connsiteY356" fmla="*/ 5253669 h 6857999"/>
              <a:gd name="connsiteX357" fmla="*/ 5421976 w 12191997"/>
              <a:gd name="connsiteY357" fmla="*/ 5242534 h 6857999"/>
              <a:gd name="connsiteX358" fmla="*/ 5414553 w 12191997"/>
              <a:gd name="connsiteY358" fmla="*/ 5189828 h 6857999"/>
              <a:gd name="connsiteX359" fmla="*/ 5373725 w 12191997"/>
              <a:gd name="connsiteY359" fmla="*/ 5196509 h 6857999"/>
              <a:gd name="connsiteX360" fmla="*/ 5349226 w 12191997"/>
              <a:gd name="connsiteY360" fmla="*/ 5189086 h 6857999"/>
              <a:gd name="connsiteX361" fmla="*/ 5341061 w 12191997"/>
              <a:gd name="connsiteY361" fmla="*/ 5164588 h 6857999"/>
              <a:gd name="connsiteX362" fmla="*/ 5341061 w 12191997"/>
              <a:gd name="connsiteY362" fmla="*/ 4993850 h 6857999"/>
              <a:gd name="connsiteX363" fmla="*/ 5417523 w 12191997"/>
              <a:gd name="connsiteY363" fmla="*/ 4993850 h 6857999"/>
              <a:gd name="connsiteX364" fmla="*/ 5417523 w 12191997"/>
              <a:gd name="connsiteY364" fmla="*/ 4943371 h 6857999"/>
              <a:gd name="connsiteX365" fmla="*/ 5341061 w 12191997"/>
              <a:gd name="connsiteY365" fmla="*/ 4943371 h 6857999"/>
              <a:gd name="connsiteX366" fmla="*/ 5341061 w 12191997"/>
              <a:gd name="connsiteY366" fmla="*/ 4845382 h 6857999"/>
              <a:gd name="connsiteX367" fmla="*/ 4105809 w 12191997"/>
              <a:gd name="connsiteY367" fmla="*/ 4845382 h 6857999"/>
              <a:gd name="connsiteX368" fmla="*/ 4105809 w 12191997"/>
              <a:gd name="connsiteY368" fmla="*/ 4943371 h 6857999"/>
              <a:gd name="connsiteX369" fmla="*/ 4050876 w 12191997"/>
              <a:gd name="connsiteY369" fmla="*/ 4943371 h 6857999"/>
              <a:gd name="connsiteX370" fmla="*/ 4050876 w 12191997"/>
              <a:gd name="connsiteY370" fmla="*/ 4993850 h 6857999"/>
              <a:gd name="connsiteX371" fmla="*/ 4105809 w 12191997"/>
              <a:gd name="connsiteY371" fmla="*/ 4993850 h 6857999"/>
              <a:gd name="connsiteX372" fmla="*/ 4105809 w 12191997"/>
              <a:gd name="connsiteY372" fmla="*/ 5172012 h 6857999"/>
              <a:gd name="connsiteX373" fmla="*/ 4125110 w 12191997"/>
              <a:gd name="connsiteY373" fmla="*/ 5233626 h 6857999"/>
              <a:gd name="connsiteX374" fmla="*/ 4188209 w 12191997"/>
              <a:gd name="connsiteY374" fmla="*/ 5253669 h 6857999"/>
              <a:gd name="connsiteX375" fmla="*/ 4253533 w 12191997"/>
              <a:gd name="connsiteY375" fmla="*/ 5242534 h 6857999"/>
              <a:gd name="connsiteX376" fmla="*/ 4246109 w 12191997"/>
              <a:gd name="connsiteY376" fmla="*/ 5189828 h 6857999"/>
              <a:gd name="connsiteX377" fmla="*/ 4205280 w 12191997"/>
              <a:gd name="connsiteY377" fmla="*/ 5196509 h 6857999"/>
              <a:gd name="connsiteX378" fmla="*/ 4180785 w 12191997"/>
              <a:gd name="connsiteY378" fmla="*/ 5189086 h 6857999"/>
              <a:gd name="connsiteX379" fmla="*/ 4172620 w 12191997"/>
              <a:gd name="connsiteY379" fmla="*/ 5164588 h 6857999"/>
              <a:gd name="connsiteX380" fmla="*/ 4172620 w 12191997"/>
              <a:gd name="connsiteY380" fmla="*/ 4993850 h 6857999"/>
              <a:gd name="connsiteX381" fmla="*/ 4249079 w 12191997"/>
              <a:gd name="connsiteY381" fmla="*/ 4993850 h 6857999"/>
              <a:gd name="connsiteX382" fmla="*/ 4249079 w 12191997"/>
              <a:gd name="connsiteY382" fmla="*/ 4943371 h 6857999"/>
              <a:gd name="connsiteX383" fmla="*/ 4172620 w 12191997"/>
              <a:gd name="connsiteY383" fmla="*/ 4943371 h 6857999"/>
              <a:gd name="connsiteX384" fmla="*/ 4172620 w 12191997"/>
              <a:gd name="connsiteY384" fmla="*/ 4845382 h 6857999"/>
              <a:gd name="connsiteX385" fmla="*/ 6691375 w 12191997"/>
              <a:gd name="connsiteY385" fmla="*/ 4823112 h 6857999"/>
              <a:gd name="connsiteX386" fmla="*/ 6691375 w 12191997"/>
              <a:gd name="connsiteY386" fmla="*/ 4891407 h 6857999"/>
              <a:gd name="connsiteX387" fmla="*/ 6755959 w 12191997"/>
              <a:gd name="connsiteY387" fmla="*/ 4891407 h 6857999"/>
              <a:gd name="connsiteX388" fmla="*/ 6755959 w 12191997"/>
              <a:gd name="connsiteY388" fmla="*/ 4823112 h 6857999"/>
              <a:gd name="connsiteX389" fmla="*/ 6577797 w 12191997"/>
              <a:gd name="connsiteY389" fmla="*/ 4823112 h 6857999"/>
              <a:gd name="connsiteX390" fmla="*/ 6577797 w 12191997"/>
              <a:gd name="connsiteY390" fmla="*/ 4891407 h 6857999"/>
              <a:gd name="connsiteX391" fmla="*/ 6642381 w 12191997"/>
              <a:gd name="connsiteY391" fmla="*/ 4891407 h 6857999"/>
              <a:gd name="connsiteX392" fmla="*/ 6642381 w 12191997"/>
              <a:gd name="connsiteY392" fmla="*/ 4823112 h 6857999"/>
              <a:gd name="connsiteX393" fmla="*/ 5621664 w 12191997"/>
              <a:gd name="connsiteY393" fmla="*/ 4823112 h 6857999"/>
              <a:gd name="connsiteX394" fmla="*/ 5621664 w 12191997"/>
              <a:gd name="connsiteY394" fmla="*/ 4891407 h 6857999"/>
              <a:gd name="connsiteX395" fmla="*/ 5686248 w 12191997"/>
              <a:gd name="connsiteY395" fmla="*/ 4891407 h 6857999"/>
              <a:gd name="connsiteX396" fmla="*/ 5686248 w 12191997"/>
              <a:gd name="connsiteY396" fmla="*/ 4823112 h 6857999"/>
              <a:gd name="connsiteX397" fmla="*/ 5508086 w 12191997"/>
              <a:gd name="connsiteY397" fmla="*/ 4823112 h 6857999"/>
              <a:gd name="connsiteX398" fmla="*/ 5508086 w 12191997"/>
              <a:gd name="connsiteY398" fmla="*/ 4891407 h 6857999"/>
              <a:gd name="connsiteX399" fmla="*/ 5572669 w 12191997"/>
              <a:gd name="connsiteY399" fmla="*/ 4891407 h 6857999"/>
              <a:gd name="connsiteX400" fmla="*/ 5572669 w 12191997"/>
              <a:gd name="connsiteY400" fmla="*/ 4823112 h 6857999"/>
              <a:gd name="connsiteX401" fmla="*/ 4778367 w 12191997"/>
              <a:gd name="connsiteY401" fmla="*/ 4818658 h 6857999"/>
              <a:gd name="connsiteX402" fmla="*/ 4778367 w 12191997"/>
              <a:gd name="connsiteY402" fmla="*/ 5247730 h 6857999"/>
              <a:gd name="connsiteX403" fmla="*/ 4845176 w 12191997"/>
              <a:gd name="connsiteY403" fmla="*/ 5247730 h 6857999"/>
              <a:gd name="connsiteX404" fmla="*/ 4845176 w 12191997"/>
              <a:gd name="connsiteY404" fmla="*/ 4818658 h 6857999"/>
              <a:gd name="connsiteX405" fmla="*/ 4634353 w 12191997"/>
              <a:gd name="connsiteY405" fmla="*/ 4818658 h 6857999"/>
              <a:gd name="connsiteX406" fmla="*/ 4634353 w 12191997"/>
              <a:gd name="connsiteY406" fmla="*/ 5247730 h 6857999"/>
              <a:gd name="connsiteX407" fmla="*/ 4701163 w 12191997"/>
              <a:gd name="connsiteY407" fmla="*/ 5247730 h 6857999"/>
              <a:gd name="connsiteX408" fmla="*/ 4701163 w 12191997"/>
              <a:gd name="connsiteY408" fmla="*/ 4818658 h 6857999"/>
              <a:gd name="connsiteX409" fmla="*/ 3283298 w 12191997"/>
              <a:gd name="connsiteY409" fmla="*/ 4818658 h 6857999"/>
              <a:gd name="connsiteX410" fmla="*/ 3283298 w 12191997"/>
              <a:gd name="connsiteY410" fmla="*/ 5247730 h 6857999"/>
              <a:gd name="connsiteX411" fmla="*/ 3355305 w 12191997"/>
              <a:gd name="connsiteY411" fmla="*/ 5247730 h 6857999"/>
              <a:gd name="connsiteX412" fmla="*/ 3355305 w 12191997"/>
              <a:gd name="connsiteY412" fmla="*/ 4818658 h 6857999"/>
              <a:gd name="connsiteX413" fmla="*/ 6452341 w 12191997"/>
              <a:gd name="connsiteY413" fmla="*/ 4808265 h 6857999"/>
              <a:gd name="connsiteX414" fmla="*/ 6381077 w 12191997"/>
              <a:gd name="connsiteY414" fmla="*/ 4832762 h 6857999"/>
              <a:gd name="connsiteX415" fmla="*/ 6356580 w 12191997"/>
              <a:gd name="connsiteY415" fmla="*/ 4904027 h 6857999"/>
              <a:gd name="connsiteX416" fmla="*/ 6356580 w 12191997"/>
              <a:gd name="connsiteY416" fmla="*/ 4944113 h 6857999"/>
              <a:gd name="connsiteX417" fmla="*/ 6303131 w 12191997"/>
              <a:gd name="connsiteY417" fmla="*/ 4944113 h 6857999"/>
              <a:gd name="connsiteX418" fmla="*/ 6303131 w 12191997"/>
              <a:gd name="connsiteY418" fmla="*/ 4994592 h 6857999"/>
              <a:gd name="connsiteX419" fmla="*/ 6356580 w 12191997"/>
              <a:gd name="connsiteY419" fmla="*/ 4994592 h 6857999"/>
              <a:gd name="connsiteX420" fmla="*/ 6356580 w 12191997"/>
              <a:gd name="connsiteY420" fmla="*/ 5247730 h 6857999"/>
              <a:gd name="connsiteX421" fmla="*/ 6423390 w 12191997"/>
              <a:gd name="connsiteY421" fmla="*/ 5247730 h 6857999"/>
              <a:gd name="connsiteX422" fmla="*/ 6423390 w 12191997"/>
              <a:gd name="connsiteY422" fmla="*/ 4994592 h 6857999"/>
              <a:gd name="connsiteX423" fmla="*/ 6494655 w 12191997"/>
              <a:gd name="connsiteY423" fmla="*/ 4994592 h 6857999"/>
              <a:gd name="connsiteX424" fmla="*/ 6494655 w 12191997"/>
              <a:gd name="connsiteY424" fmla="*/ 4944113 h 6857999"/>
              <a:gd name="connsiteX425" fmla="*/ 6423390 w 12191997"/>
              <a:gd name="connsiteY425" fmla="*/ 4944113 h 6857999"/>
              <a:gd name="connsiteX426" fmla="*/ 6423390 w 12191997"/>
              <a:gd name="connsiteY426" fmla="*/ 4909966 h 6857999"/>
              <a:gd name="connsiteX427" fmla="*/ 6433040 w 12191997"/>
              <a:gd name="connsiteY427" fmla="*/ 4874333 h 6857999"/>
              <a:gd name="connsiteX428" fmla="*/ 6464961 w 12191997"/>
              <a:gd name="connsiteY428" fmla="*/ 4863941 h 6857999"/>
              <a:gd name="connsiteX429" fmla="*/ 6503563 w 12191997"/>
              <a:gd name="connsiteY429" fmla="*/ 4869137 h 6857999"/>
              <a:gd name="connsiteX430" fmla="*/ 6515440 w 12191997"/>
              <a:gd name="connsiteY430" fmla="*/ 4819400 h 6857999"/>
              <a:gd name="connsiteX431" fmla="*/ 6452341 w 12191997"/>
              <a:gd name="connsiteY431" fmla="*/ 4808265 h 6857999"/>
              <a:gd name="connsiteX432" fmla="*/ 5068620 w 12191997"/>
              <a:gd name="connsiteY432" fmla="*/ 2195228 h 6857999"/>
              <a:gd name="connsiteX433" fmla="*/ 4655880 w 12191997"/>
              <a:gd name="connsiteY433" fmla="*/ 2518146 h 6857999"/>
              <a:gd name="connsiteX434" fmla="*/ 4462871 w 12191997"/>
              <a:gd name="connsiteY434" fmla="*/ 2676264 h 6857999"/>
              <a:gd name="connsiteX435" fmla="*/ 4462871 w 12191997"/>
              <a:gd name="connsiteY435" fmla="*/ 4411113 h 6857999"/>
              <a:gd name="connsiteX436" fmla="*/ 5068620 w 12191997"/>
              <a:gd name="connsiteY436" fmla="*/ 4411113 h 6857999"/>
              <a:gd name="connsiteX437" fmla="*/ 7160534 w 12191997"/>
              <a:gd name="connsiteY437" fmla="*/ 1491490 h 6857999"/>
              <a:gd name="connsiteX438" fmla="*/ 7159792 w 12191997"/>
              <a:gd name="connsiteY438" fmla="*/ 3220400 h 6857999"/>
              <a:gd name="connsiteX439" fmla="*/ 7116736 w 12191997"/>
              <a:gd name="connsiteY439" fmla="*/ 3263456 h 6857999"/>
              <a:gd name="connsiteX440" fmla="*/ 7081104 w 12191997"/>
              <a:gd name="connsiteY440" fmla="*/ 3244897 h 6857999"/>
              <a:gd name="connsiteX441" fmla="*/ 5971306 w 12191997"/>
              <a:gd name="connsiteY441" fmla="*/ 1501883 h 6857999"/>
              <a:gd name="connsiteX442" fmla="*/ 5236389 w 12191997"/>
              <a:gd name="connsiteY442" fmla="*/ 2084620 h 6857999"/>
              <a:gd name="connsiteX443" fmla="*/ 5236389 w 12191997"/>
              <a:gd name="connsiteY443" fmla="*/ 4411113 h 6857999"/>
              <a:gd name="connsiteX444" fmla="*/ 5826549 w 12191997"/>
              <a:gd name="connsiteY444" fmla="*/ 4411113 h 6857999"/>
              <a:gd name="connsiteX445" fmla="*/ 5826549 w 12191997"/>
              <a:gd name="connsiteY445" fmla="*/ 4337622 h 6857999"/>
              <a:gd name="connsiteX446" fmla="*/ 5826549 w 12191997"/>
              <a:gd name="connsiteY446" fmla="*/ 2518889 h 6857999"/>
              <a:gd name="connsiteX447" fmla="*/ 5869605 w 12191997"/>
              <a:gd name="connsiteY447" fmla="*/ 2475833 h 6857999"/>
              <a:gd name="connsiteX448" fmla="*/ 5906722 w 12191997"/>
              <a:gd name="connsiteY448" fmla="*/ 2496618 h 6857999"/>
              <a:gd name="connsiteX449" fmla="*/ 7111540 w 12191997"/>
              <a:gd name="connsiteY449" fmla="*/ 4377708 h 6857999"/>
              <a:gd name="connsiteX450" fmla="*/ 7133810 w 12191997"/>
              <a:gd name="connsiteY450" fmla="*/ 4411856 h 6857999"/>
              <a:gd name="connsiteX451" fmla="*/ 7164246 w 12191997"/>
              <a:gd name="connsiteY451" fmla="*/ 4411856 h 6857999"/>
              <a:gd name="connsiteX452" fmla="*/ 7741786 w 12191997"/>
              <a:gd name="connsiteY452" fmla="*/ 4411856 h 6857999"/>
              <a:gd name="connsiteX453" fmla="*/ 7741786 w 12191997"/>
              <a:gd name="connsiteY453" fmla="*/ 1491490 h 6857999"/>
              <a:gd name="connsiteX454" fmla="*/ 0 w 12191997"/>
              <a:gd name="connsiteY454" fmla="*/ 0 h 6857999"/>
              <a:gd name="connsiteX455" fmla="*/ 1398494 w 12191997"/>
              <a:gd name="connsiteY455" fmla="*/ 0 h 6857999"/>
              <a:gd name="connsiteX456" fmla="*/ 1398494 w 12191997"/>
              <a:gd name="connsiteY456" fmla="*/ 2 h 6857999"/>
              <a:gd name="connsiteX457" fmla="*/ 12191997 w 12191997"/>
              <a:gd name="connsiteY457" fmla="*/ 2 h 6857999"/>
              <a:gd name="connsiteX458" fmla="*/ 12191997 w 12191997"/>
              <a:gd name="connsiteY458" fmla="*/ 6857999 h 6857999"/>
              <a:gd name="connsiteX459" fmla="*/ 3 w 12191997"/>
              <a:gd name="connsiteY459" fmla="*/ 6857999 h 6857999"/>
              <a:gd name="connsiteX460" fmla="*/ 3 w 12191997"/>
              <a:gd name="connsiteY460" fmla="*/ 1741489 h 6857999"/>
              <a:gd name="connsiteX461" fmla="*/ 0 w 12191997"/>
              <a:gd name="connsiteY461" fmla="*/ 17414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12191997" h="6857999">
                <a:moveTo>
                  <a:pt x="7839774" y="5101489"/>
                </a:moveTo>
                <a:lnTo>
                  <a:pt x="7839774" y="5128955"/>
                </a:lnTo>
                <a:cubicBezTo>
                  <a:pt x="7839774" y="5152710"/>
                  <a:pt x="7831609" y="5171269"/>
                  <a:pt x="7814535" y="5184631"/>
                </a:cubicBezTo>
                <a:cubicBezTo>
                  <a:pt x="7798203" y="5197251"/>
                  <a:pt x="7777418" y="5203932"/>
                  <a:pt x="7752178" y="5204674"/>
                </a:cubicBezTo>
                <a:cubicBezTo>
                  <a:pt x="7735847" y="5204674"/>
                  <a:pt x="7723227" y="5201705"/>
                  <a:pt x="7713576" y="5195024"/>
                </a:cubicBezTo>
                <a:cubicBezTo>
                  <a:pt x="7703926" y="5188343"/>
                  <a:pt x="7699472" y="5179434"/>
                  <a:pt x="7699472" y="5168299"/>
                </a:cubicBezTo>
                <a:cubicBezTo>
                  <a:pt x="7699472" y="5152710"/>
                  <a:pt x="7706153" y="5140833"/>
                  <a:pt x="7720258" y="5133409"/>
                </a:cubicBezTo>
                <a:cubicBezTo>
                  <a:pt x="7734362" y="5125986"/>
                  <a:pt x="7756632" y="5119305"/>
                  <a:pt x="7787068" y="5112624"/>
                </a:cubicBezTo>
                <a:close/>
                <a:moveTo>
                  <a:pt x="5113905" y="5101489"/>
                </a:moveTo>
                <a:lnTo>
                  <a:pt x="5113905" y="5128955"/>
                </a:lnTo>
                <a:cubicBezTo>
                  <a:pt x="5113905" y="5152710"/>
                  <a:pt x="5105738" y="5171269"/>
                  <a:pt x="5088664" y="5184631"/>
                </a:cubicBezTo>
                <a:cubicBezTo>
                  <a:pt x="5072334" y="5197251"/>
                  <a:pt x="5051548" y="5203932"/>
                  <a:pt x="5026308" y="5204674"/>
                </a:cubicBezTo>
                <a:cubicBezTo>
                  <a:pt x="5009978" y="5204674"/>
                  <a:pt x="4997356" y="5201705"/>
                  <a:pt x="4987706" y="5195024"/>
                </a:cubicBezTo>
                <a:cubicBezTo>
                  <a:pt x="4978055" y="5188343"/>
                  <a:pt x="4973602" y="5179434"/>
                  <a:pt x="4973602" y="5168299"/>
                </a:cubicBezTo>
                <a:cubicBezTo>
                  <a:pt x="4973602" y="5152710"/>
                  <a:pt x="4980282" y="5140833"/>
                  <a:pt x="4994387" y="5133409"/>
                </a:cubicBezTo>
                <a:cubicBezTo>
                  <a:pt x="5008491" y="5125986"/>
                  <a:pt x="5030764" y="5119305"/>
                  <a:pt x="5061200" y="5112624"/>
                </a:cubicBezTo>
                <a:close/>
                <a:moveTo>
                  <a:pt x="4496277" y="5101489"/>
                </a:moveTo>
                <a:lnTo>
                  <a:pt x="4496277" y="5128955"/>
                </a:lnTo>
                <a:cubicBezTo>
                  <a:pt x="4496277" y="5152710"/>
                  <a:pt x="4488111" y="5171269"/>
                  <a:pt x="4471037" y="5184631"/>
                </a:cubicBezTo>
                <a:cubicBezTo>
                  <a:pt x="4453963" y="5197251"/>
                  <a:pt x="4433178" y="5203932"/>
                  <a:pt x="4408680" y="5204674"/>
                </a:cubicBezTo>
                <a:cubicBezTo>
                  <a:pt x="4392350" y="5204674"/>
                  <a:pt x="4379730" y="5201705"/>
                  <a:pt x="4370079" y="5195024"/>
                </a:cubicBezTo>
                <a:cubicBezTo>
                  <a:pt x="4360431" y="5188343"/>
                  <a:pt x="4355975" y="5179434"/>
                  <a:pt x="4355975" y="5168299"/>
                </a:cubicBezTo>
                <a:cubicBezTo>
                  <a:pt x="4355975" y="5152710"/>
                  <a:pt x="4362655" y="5140833"/>
                  <a:pt x="4376760" y="5133409"/>
                </a:cubicBezTo>
                <a:cubicBezTo>
                  <a:pt x="4390865" y="5125986"/>
                  <a:pt x="4413135" y="5119305"/>
                  <a:pt x="4443570" y="5112624"/>
                </a:cubicBezTo>
                <a:close/>
                <a:moveTo>
                  <a:pt x="8108502" y="4991623"/>
                </a:moveTo>
                <a:cubicBezTo>
                  <a:pt x="8132257" y="4991623"/>
                  <a:pt x="8151558" y="5000531"/>
                  <a:pt x="8166404" y="5018347"/>
                </a:cubicBezTo>
                <a:cubicBezTo>
                  <a:pt x="8181251" y="5036164"/>
                  <a:pt x="8188675" y="5059176"/>
                  <a:pt x="8188675" y="5088127"/>
                </a:cubicBezTo>
                <a:cubicBezTo>
                  <a:pt x="8188675" y="5117079"/>
                  <a:pt x="8181251" y="5140834"/>
                  <a:pt x="8166404" y="5158650"/>
                </a:cubicBezTo>
                <a:cubicBezTo>
                  <a:pt x="8151558" y="5176466"/>
                  <a:pt x="8132257" y="5186116"/>
                  <a:pt x="8108502" y="5186116"/>
                </a:cubicBezTo>
                <a:cubicBezTo>
                  <a:pt x="8083262" y="5186116"/>
                  <a:pt x="8063962" y="5177208"/>
                  <a:pt x="8049857" y="5159392"/>
                </a:cubicBezTo>
                <a:cubicBezTo>
                  <a:pt x="8035753" y="5140834"/>
                  <a:pt x="8028329" y="5117821"/>
                  <a:pt x="8028329" y="5088127"/>
                </a:cubicBezTo>
                <a:cubicBezTo>
                  <a:pt x="8028329" y="5059176"/>
                  <a:pt x="8035753" y="5036164"/>
                  <a:pt x="8049857" y="5018347"/>
                </a:cubicBezTo>
                <a:cubicBezTo>
                  <a:pt x="8064704" y="5000531"/>
                  <a:pt x="8084005" y="4991623"/>
                  <a:pt x="8108502" y="4991623"/>
                </a:cubicBezTo>
                <a:close/>
                <a:moveTo>
                  <a:pt x="6667620" y="4990139"/>
                </a:moveTo>
                <a:cubicBezTo>
                  <a:pt x="6694345" y="4990139"/>
                  <a:pt x="6715130" y="4999789"/>
                  <a:pt x="6730719" y="5019090"/>
                </a:cubicBezTo>
                <a:cubicBezTo>
                  <a:pt x="6746308" y="5038391"/>
                  <a:pt x="6754474" y="5063630"/>
                  <a:pt x="6754474" y="5095551"/>
                </a:cubicBezTo>
                <a:cubicBezTo>
                  <a:pt x="6754474" y="5126729"/>
                  <a:pt x="6746308" y="5151969"/>
                  <a:pt x="6730719" y="5171270"/>
                </a:cubicBezTo>
                <a:cubicBezTo>
                  <a:pt x="6714388" y="5190570"/>
                  <a:pt x="6693602" y="5200221"/>
                  <a:pt x="6667620" y="5200221"/>
                </a:cubicBezTo>
                <a:cubicBezTo>
                  <a:pt x="6641638" y="5200221"/>
                  <a:pt x="6620111" y="5190570"/>
                  <a:pt x="6604521" y="5171270"/>
                </a:cubicBezTo>
                <a:cubicBezTo>
                  <a:pt x="6588932" y="5151969"/>
                  <a:pt x="6580767" y="5126729"/>
                  <a:pt x="6580767" y="5095551"/>
                </a:cubicBezTo>
                <a:cubicBezTo>
                  <a:pt x="6580767" y="5063630"/>
                  <a:pt x="6588932" y="5038391"/>
                  <a:pt x="6604521" y="5019090"/>
                </a:cubicBezTo>
                <a:cubicBezTo>
                  <a:pt x="6620853" y="5000531"/>
                  <a:pt x="6641638" y="4990881"/>
                  <a:pt x="6667620" y="4990139"/>
                </a:cubicBezTo>
                <a:close/>
                <a:moveTo>
                  <a:pt x="5598652" y="4990139"/>
                </a:moveTo>
                <a:cubicBezTo>
                  <a:pt x="5625378" y="4990139"/>
                  <a:pt x="5646161" y="4999789"/>
                  <a:pt x="5661750" y="5019090"/>
                </a:cubicBezTo>
                <a:cubicBezTo>
                  <a:pt x="5677339" y="5038391"/>
                  <a:pt x="5685505" y="5063630"/>
                  <a:pt x="5685505" y="5095551"/>
                </a:cubicBezTo>
                <a:cubicBezTo>
                  <a:pt x="5685505" y="5126729"/>
                  <a:pt x="5677339" y="5151969"/>
                  <a:pt x="5661750" y="5171270"/>
                </a:cubicBezTo>
                <a:cubicBezTo>
                  <a:pt x="5645419" y="5190570"/>
                  <a:pt x="5624633" y="5200221"/>
                  <a:pt x="5598652" y="5200221"/>
                </a:cubicBezTo>
                <a:cubicBezTo>
                  <a:pt x="5572669" y="5200221"/>
                  <a:pt x="5551144" y="5190570"/>
                  <a:pt x="5535552" y="5171270"/>
                </a:cubicBezTo>
                <a:cubicBezTo>
                  <a:pt x="5519963" y="5151969"/>
                  <a:pt x="5511798" y="5126729"/>
                  <a:pt x="5511798" y="5095551"/>
                </a:cubicBezTo>
                <a:cubicBezTo>
                  <a:pt x="5511798" y="5063630"/>
                  <a:pt x="5519963" y="5038391"/>
                  <a:pt x="5535552" y="5019090"/>
                </a:cubicBezTo>
                <a:cubicBezTo>
                  <a:pt x="5551144" y="5000531"/>
                  <a:pt x="5572669" y="4990881"/>
                  <a:pt x="5598652" y="4990139"/>
                </a:cubicBezTo>
                <a:close/>
                <a:moveTo>
                  <a:pt x="8456660" y="4987912"/>
                </a:moveTo>
                <a:cubicBezTo>
                  <a:pt x="8480414" y="4987912"/>
                  <a:pt x="8498231" y="4994593"/>
                  <a:pt x="8511593" y="5007955"/>
                </a:cubicBezTo>
                <a:cubicBezTo>
                  <a:pt x="8524955" y="5021317"/>
                  <a:pt x="8531636" y="5039875"/>
                  <a:pt x="8533121" y="5062888"/>
                </a:cubicBezTo>
                <a:lnTo>
                  <a:pt x="8376487" y="5062888"/>
                </a:lnTo>
                <a:cubicBezTo>
                  <a:pt x="8380941" y="5039133"/>
                  <a:pt x="8390591" y="5020574"/>
                  <a:pt x="8403953" y="5007212"/>
                </a:cubicBezTo>
                <a:cubicBezTo>
                  <a:pt x="8417315" y="4993850"/>
                  <a:pt x="8435132" y="4987169"/>
                  <a:pt x="8456660" y="4987912"/>
                </a:cubicBezTo>
                <a:close/>
                <a:moveTo>
                  <a:pt x="7223632" y="4987912"/>
                </a:moveTo>
                <a:cubicBezTo>
                  <a:pt x="7247387" y="4987912"/>
                  <a:pt x="7265204" y="4994593"/>
                  <a:pt x="7278566" y="5007955"/>
                </a:cubicBezTo>
                <a:cubicBezTo>
                  <a:pt x="7291928" y="5021317"/>
                  <a:pt x="7298609" y="5039875"/>
                  <a:pt x="7300093" y="5062888"/>
                </a:cubicBezTo>
                <a:lnTo>
                  <a:pt x="7143460" y="5062888"/>
                </a:lnTo>
                <a:cubicBezTo>
                  <a:pt x="7147913" y="5039133"/>
                  <a:pt x="7157564" y="5020574"/>
                  <a:pt x="7170926" y="5007212"/>
                </a:cubicBezTo>
                <a:cubicBezTo>
                  <a:pt x="7184288" y="4993850"/>
                  <a:pt x="7202105" y="4987169"/>
                  <a:pt x="7223632" y="4987912"/>
                </a:cubicBezTo>
                <a:close/>
                <a:moveTo>
                  <a:pt x="7018004" y="4940401"/>
                </a:moveTo>
                <a:cubicBezTo>
                  <a:pt x="6983114" y="4940401"/>
                  <a:pt x="6957875" y="4956732"/>
                  <a:pt x="6941543" y="4989395"/>
                </a:cubicBezTo>
                <a:lnTo>
                  <a:pt x="6941543" y="4944113"/>
                </a:lnTo>
                <a:lnTo>
                  <a:pt x="6879929" y="4944113"/>
                </a:lnTo>
                <a:lnTo>
                  <a:pt x="6879929" y="5247730"/>
                </a:lnTo>
                <a:lnTo>
                  <a:pt x="6946740" y="5247730"/>
                </a:lnTo>
                <a:lnTo>
                  <a:pt x="6946740" y="5091838"/>
                </a:lnTo>
                <a:cubicBezTo>
                  <a:pt x="6946740" y="5062887"/>
                  <a:pt x="6952678" y="5040617"/>
                  <a:pt x="6965298" y="5024285"/>
                </a:cubicBezTo>
                <a:cubicBezTo>
                  <a:pt x="6977176" y="5007954"/>
                  <a:pt x="6994249" y="4999788"/>
                  <a:pt x="7015035" y="4999788"/>
                </a:cubicBezTo>
                <a:cubicBezTo>
                  <a:pt x="7026170" y="4999788"/>
                  <a:pt x="7038790" y="5002015"/>
                  <a:pt x="7053636" y="5005727"/>
                </a:cubicBezTo>
                <a:lnTo>
                  <a:pt x="7065514" y="4949309"/>
                </a:lnTo>
                <a:cubicBezTo>
                  <a:pt x="7046955" y="4943370"/>
                  <a:pt x="7031366" y="4940401"/>
                  <a:pt x="7018004" y="4940401"/>
                </a:cubicBezTo>
                <a:close/>
                <a:moveTo>
                  <a:pt x="5948293" y="4940401"/>
                </a:moveTo>
                <a:cubicBezTo>
                  <a:pt x="5913402" y="4940401"/>
                  <a:pt x="5888164" y="4956732"/>
                  <a:pt x="5871832" y="4989395"/>
                </a:cubicBezTo>
                <a:lnTo>
                  <a:pt x="5871832" y="4944113"/>
                </a:lnTo>
                <a:lnTo>
                  <a:pt x="5810218" y="4944113"/>
                </a:lnTo>
                <a:lnTo>
                  <a:pt x="5810218" y="5247730"/>
                </a:lnTo>
                <a:lnTo>
                  <a:pt x="5877029" y="5247730"/>
                </a:lnTo>
                <a:lnTo>
                  <a:pt x="5877029" y="5091838"/>
                </a:lnTo>
                <a:cubicBezTo>
                  <a:pt x="5877029" y="5062887"/>
                  <a:pt x="5882966" y="5040617"/>
                  <a:pt x="5895588" y="5024285"/>
                </a:cubicBezTo>
                <a:cubicBezTo>
                  <a:pt x="5907465" y="5007954"/>
                  <a:pt x="5924539" y="4999788"/>
                  <a:pt x="5945323" y="4999788"/>
                </a:cubicBezTo>
                <a:cubicBezTo>
                  <a:pt x="5956460" y="4999788"/>
                  <a:pt x="5969078" y="5002015"/>
                  <a:pt x="5983924" y="5005727"/>
                </a:cubicBezTo>
                <a:lnTo>
                  <a:pt x="5995802" y="4949309"/>
                </a:lnTo>
                <a:cubicBezTo>
                  <a:pt x="5977987" y="4943370"/>
                  <a:pt x="5961655" y="4940401"/>
                  <a:pt x="5948293" y="4940401"/>
                </a:cubicBezTo>
                <a:close/>
                <a:moveTo>
                  <a:pt x="8095140" y="4936690"/>
                </a:moveTo>
                <a:cubicBezTo>
                  <a:pt x="8069900" y="4936690"/>
                  <a:pt x="8046888" y="4942629"/>
                  <a:pt x="8026845" y="4955991"/>
                </a:cubicBezTo>
                <a:cubicBezTo>
                  <a:pt x="8006059" y="4968611"/>
                  <a:pt x="7990470" y="4987169"/>
                  <a:pt x="7979335" y="5010182"/>
                </a:cubicBezTo>
                <a:cubicBezTo>
                  <a:pt x="7968200" y="5033194"/>
                  <a:pt x="7962261" y="5059918"/>
                  <a:pt x="7962261" y="5089612"/>
                </a:cubicBezTo>
                <a:cubicBezTo>
                  <a:pt x="7962261" y="5119306"/>
                  <a:pt x="7968200" y="5146030"/>
                  <a:pt x="7979335" y="5169042"/>
                </a:cubicBezTo>
                <a:cubicBezTo>
                  <a:pt x="7990470" y="5192797"/>
                  <a:pt x="8006801" y="5210613"/>
                  <a:pt x="8026845" y="5223975"/>
                </a:cubicBezTo>
                <a:cubicBezTo>
                  <a:pt x="8046888" y="5236595"/>
                  <a:pt x="8069900" y="5243276"/>
                  <a:pt x="8095140" y="5243276"/>
                </a:cubicBezTo>
                <a:cubicBezTo>
                  <a:pt x="8136711" y="5243276"/>
                  <a:pt x="8167147" y="5228430"/>
                  <a:pt x="8187933" y="5199478"/>
                </a:cubicBezTo>
                <a:lnTo>
                  <a:pt x="8187933" y="5231399"/>
                </a:lnTo>
                <a:cubicBezTo>
                  <a:pt x="8187933" y="5258866"/>
                  <a:pt x="8181251" y="5278909"/>
                  <a:pt x="8166404" y="5291528"/>
                </a:cubicBezTo>
                <a:cubicBezTo>
                  <a:pt x="8152300" y="5304148"/>
                  <a:pt x="8132999" y="5310829"/>
                  <a:pt x="8109244" y="5310829"/>
                </a:cubicBezTo>
                <a:cubicBezTo>
                  <a:pt x="8090686" y="5310829"/>
                  <a:pt x="8073612" y="5307860"/>
                  <a:pt x="8058023" y="5301921"/>
                </a:cubicBezTo>
                <a:cubicBezTo>
                  <a:pt x="8041691" y="5295983"/>
                  <a:pt x="8023133" y="5286332"/>
                  <a:pt x="8000863" y="5272970"/>
                </a:cubicBezTo>
                <a:lnTo>
                  <a:pt x="7968200" y="5321222"/>
                </a:lnTo>
                <a:cubicBezTo>
                  <a:pt x="8011998" y="5350173"/>
                  <a:pt x="8059508" y="5365020"/>
                  <a:pt x="8109244" y="5365020"/>
                </a:cubicBezTo>
                <a:cubicBezTo>
                  <a:pt x="8152300" y="5365020"/>
                  <a:pt x="8186448" y="5353143"/>
                  <a:pt x="8213172" y="5330873"/>
                </a:cubicBezTo>
                <a:cubicBezTo>
                  <a:pt x="8239154" y="5307860"/>
                  <a:pt x="8252516" y="5276682"/>
                  <a:pt x="8252516" y="5235853"/>
                </a:cubicBezTo>
                <a:lnTo>
                  <a:pt x="8252516" y="4946340"/>
                </a:lnTo>
                <a:lnTo>
                  <a:pt x="8190902" y="4946340"/>
                </a:lnTo>
                <a:lnTo>
                  <a:pt x="8190902" y="4984942"/>
                </a:lnTo>
                <a:cubicBezTo>
                  <a:pt x="8170859" y="4953021"/>
                  <a:pt x="8138938" y="4936690"/>
                  <a:pt x="8095140" y="4936690"/>
                </a:cubicBezTo>
                <a:close/>
                <a:moveTo>
                  <a:pt x="8458887" y="4934463"/>
                </a:moveTo>
                <a:cubicBezTo>
                  <a:pt x="8428450" y="4934463"/>
                  <a:pt x="8401726" y="4941144"/>
                  <a:pt x="8379456" y="4955249"/>
                </a:cubicBezTo>
                <a:cubicBezTo>
                  <a:pt x="8357186" y="4969353"/>
                  <a:pt x="8339370" y="4988654"/>
                  <a:pt x="8327492" y="5013151"/>
                </a:cubicBezTo>
                <a:cubicBezTo>
                  <a:pt x="8315615" y="5038391"/>
                  <a:pt x="8309676" y="5066600"/>
                  <a:pt x="8309676" y="5097778"/>
                </a:cubicBezTo>
                <a:cubicBezTo>
                  <a:pt x="8309676" y="5129699"/>
                  <a:pt x="8316357" y="5157907"/>
                  <a:pt x="8328977" y="5181662"/>
                </a:cubicBezTo>
                <a:cubicBezTo>
                  <a:pt x="8341597" y="5205417"/>
                  <a:pt x="8360155" y="5223976"/>
                  <a:pt x="8383168" y="5237338"/>
                </a:cubicBezTo>
                <a:cubicBezTo>
                  <a:pt x="8406923" y="5249958"/>
                  <a:pt x="8434389" y="5256639"/>
                  <a:pt x="8465567" y="5256639"/>
                </a:cubicBezTo>
                <a:cubicBezTo>
                  <a:pt x="8490807" y="5256639"/>
                  <a:pt x="8514562" y="5251442"/>
                  <a:pt x="8535348" y="5242534"/>
                </a:cubicBezTo>
                <a:cubicBezTo>
                  <a:pt x="8556133" y="5233626"/>
                  <a:pt x="8577661" y="5218037"/>
                  <a:pt x="8599189" y="5195767"/>
                </a:cubicBezTo>
                <a:lnTo>
                  <a:pt x="8561329" y="5154938"/>
                </a:lnTo>
                <a:cubicBezTo>
                  <a:pt x="8542029" y="5172012"/>
                  <a:pt x="8525697" y="5183889"/>
                  <a:pt x="8513077" y="5190570"/>
                </a:cubicBezTo>
                <a:cubicBezTo>
                  <a:pt x="8499715" y="5197252"/>
                  <a:pt x="8484126" y="5200221"/>
                  <a:pt x="8466310" y="5200221"/>
                </a:cubicBezTo>
                <a:cubicBezTo>
                  <a:pt x="8438843" y="5200221"/>
                  <a:pt x="8417315" y="5192055"/>
                  <a:pt x="8401726" y="5175724"/>
                </a:cubicBezTo>
                <a:cubicBezTo>
                  <a:pt x="8386137" y="5159392"/>
                  <a:pt x="8377229" y="5137864"/>
                  <a:pt x="8375002" y="5111140"/>
                </a:cubicBezTo>
                <a:lnTo>
                  <a:pt x="8596962" y="5111140"/>
                </a:lnTo>
                <a:cubicBezTo>
                  <a:pt x="8597704" y="5102974"/>
                  <a:pt x="8598446" y="5094066"/>
                  <a:pt x="8598446" y="5083673"/>
                </a:cubicBezTo>
                <a:cubicBezTo>
                  <a:pt x="8598446" y="5037648"/>
                  <a:pt x="8586569" y="5001274"/>
                  <a:pt x="8562072" y="4974550"/>
                </a:cubicBezTo>
                <a:cubicBezTo>
                  <a:pt x="8538317" y="4947825"/>
                  <a:pt x="8503427" y="4934463"/>
                  <a:pt x="8458887" y="4934463"/>
                </a:cubicBezTo>
                <a:close/>
                <a:moveTo>
                  <a:pt x="7225859" y="4934463"/>
                </a:moveTo>
                <a:cubicBezTo>
                  <a:pt x="7195423" y="4934463"/>
                  <a:pt x="7168699" y="4941144"/>
                  <a:pt x="7146429" y="4955249"/>
                </a:cubicBezTo>
                <a:cubicBezTo>
                  <a:pt x="7124159" y="4969353"/>
                  <a:pt x="7106343" y="4988654"/>
                  <a:pt x="7094465" y="5013151"/>
                </a:cubicBezTo>
                <a:cubicBezTo>
                  <a:pt x="7082588" y="5038391"/>
                  <a:pt x="7076649" y="5066600"/>
                  <a:pt x="7076649" y="5097778"/>
                </a:cubicBezTo>
                <a:cubicBezTo>
                  <a:pt x="7076649" y="5129699"/>
                  <a:pt x="7083330" y="5157907"/>
                  <a:pt x="7095950" y="5181662"/>
                </a:cubicBezTo>
                <a:cubicBezTo>
                  <a:pt x="7108570" y="5205417"/>
                  <a:pt x="7127128" y="5223976"/>
                  <a:pt x="7150141" y="5237338"/>
                </a:cubicBezTo>
                <a:cubicBezTo>
                  <a:pt x="7173895" y="5249958"/>
                  <a:pt x="7201362" y="5256639"/>
                  <a:pt x="7232540" y="5256639"/>
                </a:cubicBezTo>
                <a:cubicBezTo>
                  <a:pt x="7257780" y="5256639"/>
                  <a:pt x="7281535" y="5251442"/>
                  <a:pt x="7302321" y="5242534"/>
                </a:cubicBezTo>
                <a:cubicBezTo>
                  <a:pt x="7323106" y="5233626"/>
                  <a:pt x="7344634" y="5218037"/>
                  <a:pt x="7366162" y="5195767"/>
                </a:cubicBezTo>
                <a:lnTo>
                  <a:pt x="7328302" y="5154938"/>
                </a:lnTo>
                <a:cubicBezTo>
                  <a:pt x="7309001" y="5172012"/>
                  <a:pt x="7292670" y="5183889"/>
                  <a:pt x="7280050" y="5190570"/>
                </a:cubicBezTo>
                <a:cubicBezTo>
                  <a:pt x="7266688" y="5197252"/>
                  <a:pt x="7251099" y="5200221"/>
                  <a:pt x="7233283" y="5200221"/>
                </a:cubicBezTo>
                <a:cubicBezTo>
                  <a:pt x="7205816" y="5200221"/>
                  <a:pt x="7184288" y="5192055"/>
                  <a:pt x="7168699" y="5175724"/>
                </a:cubicBezTo>
                <a:cubicBezTo>
                  <a:pt x="7153110" y="5159392"/>
                  <a:pt x="7144202" y="5137864"/>
                  <a:pt x="7141975" y="5111140"/>
                </a:cubicBezTo>
                <a:lnTo>
                  <a:pt x="7363935" y="5111140"/>
                </a:lnTo>
                <a:cubicBezTo>
                  <a:pt x="7364677" y="5102974"/>
                  <a:pt x="7365419" y="5094066"/>
                  <a:pt x="7365419" y="5083673"/>
                </a:cubicBezTo>
                <a:cubicBezTo>
                  <a:pt x="7365419" y="5037648"/>
                  <a:pt x="7353542" y="5001274"/>
                  <a:pt x="7329045" y="4974550"/>
                </a:cubicBezTo>
                <a:cubicBezTo>
                  <a:pt x="7305290" y="4947825"/>
                  <a:pt x="7270400" y="4934463"/>
                  <a:pt x="7225859" y="4934463"/>
                </a:cubicBezTo>
                <a:close/>
                <a:moveTo>
                  <a:pt x="6141301" y="4934463"/>
                </a:moveTo>
                <a:cubicBezTo>
                  <a:pt x="6116061" y="4934463"/>
                  <a:pt x="6094534" y="4938175"/>
                  <a:pt x="6075975" y="4946340"/>
                </a:cubicBezTo>
                <a:cubicBezTo>
                  <a:pt x="6057417" y="4954506"/>
                  <a:pt x="6043312" y="4965641"/>
                  <a:pt x="6033662" y="4979746"/>
                </a:cubicBezTo>
                <a:cubicBezTo>
                  <a:pt x="6024012" y="4993850"/>
                  <a:pt x="6018817" y="5009439"/>
                  <a:pt x="6018817" y="5027256"/>
                </a:cubicBezTo>
                <a:cubicBezTo>
                  <a:pt x="6018817" y="5044329"/>
                  <a:pt x="6022527" y="5058434"/>
                  <a:pt x="6029209" y="5069569"/>
                </a:cubicBezTo>
                <a:cubicBezTo>
                  <a:pt x="6035891" y="5080704"/>
                  <a:pt x="6047768" y="5089612"/>
                  <a:pt x="6063355" y="5097036"/>
                </a:cubicBezTo>
                <a:cubicBezTo>
                  <a:pt x="6079689" y="5104459"/>
                  <a:pt x="6101215" y="5111140"/>
                  <a:pt x="6130166" y="5117821"/>
                </a:cubicBezTo>
                <a:cubicBezTo>
                  <a:pt x="6149467" y="5121533"/>
                  <a:pt x="6164313" y="5125244"/>
                  <a:pt x="6174706" y="5128214"/>
                </a:cubicBezTo>
                <a:cubicBezTo>
                  <a:pt x="6184357" y="5131183"/>
                  <a:pt x="6192522" y="5134895"/>
                  <a:pt x="6199203" y="5140834"/>
                </a:cubicBezTo>
                <a:cubicBezTo>
                  <a:pt x="6205885" y="5146772"/>
                  <a:pt x="6208854" y="5154196"/>
                  <a:pt x="6208854" y="5163104"/>
                </a:cubicBezTo>
                <a:cubicBezTo>
                  <a:pt x="6208854" y="5175724"/>
                  <a:pt x="6202915" y="5185374"/>
                  <a:pt x="6191780" y="5192055"/>
                </a:cubicBezTo>
                <a:cubicBezTo>
                  <a:pt x="6180645" y="5198736"/>
                  <a:pt x="6165798" y="5202448"/>
                  <a:pt x="6148724" y="5202448"/>
                </a:cubicBezTo>
                <a:cubicBezTo>
                  <a:pt x="6130166" y="5202448"/>
                  <a:pt x="6113834" y="5199478"/>
                  <a:pt x="6098245" y="5192797"/>
                </a:cubicBezTo>
                <a:cubicBezTo>
                  <a:pt x="6082656" y="5186116"/>
                  <a:pt x="6064098" y="5173497"/>
                  <a:pt x="6042571" y="5155680"/>
                </a:cubicBezTo>
                <a:lnTo>
                  <a:pt x="6003970" y="5199478"/>
                </a:lnTo>
                <a:cubicBezTo>
                  <a:pt x="6028465" y="5220264"/>
                  <a:pt x="6051478" y="5235111"/>
                  <a:pt x="6073007" y="5243277"/>
                </a:cubicBezTo>
                <a:cubicBezTo>
                  <a:pt x="6094534" y="5251442"/>
                  <a:pt x="6119773" y="5255896"/>
                  <a:pt x="6147982" y="5255896"/>
                </a:cubicBezTo>
                <a:cubicBezTo>
                  <a:pt x="6186584" y="5255896"/>
                  <a:pt x="6217020" y="5246988"/>
                  <a:pt x="6240032" y="5229172"/>
                </a:cubicBezTo>
                <a:cubicBezTo>
                  <a:pt x="6263045" y="5211356"/>
                  <a:pt x="6274180" y="5187601"/>
                  <a:pt x="6274180" y="5158650"/>
                </a:cubicBezTo>
                <a:cubicBezTo>
                  <a:pt x="6274180" y="5140834"/>
                  <a:pt x="6270468" y="5125987"/>
                  <a:pt x="6262302" y="5114109"/>
                </a:cubicBezTo>
                <a:cubicBezTo>
                  <a:pt x="6254137" y="5102232"/>
                  <a:pt x="6241517" y="5092582"/>
                  <a:pt x="6225185" y="5085158"/>
                </a:cubicBezTo>
                <a:cubicBezTo>
                  <a:pt x="6208854" y="5077735"/>
                  <a:pt x="6186584" y="5071054"/>
                  <a:pt x="6157632" y="5064373"/>
                </a:cubicBezTo>
                <a:cubicBezTo>
                  <a:pt x="6135362" y="5059176"/>
                  <a:pt x="6119773" y="5055465"/>
                  <a:pt x="6110865" y="5052495"/>
                </a:cubicBezTo>
                <a:cubicBezTo>
                  <a:pt x="6101957" y="5049526"/>
                  <a:pt x="6095276" y="5045814"/>
                  <a:pt x="6090081" y="5042102"/>
                </a:cubicBezTo>
                <a:cubicBezTo>
                  <a:pt x="6084884" y="5038391"/>
                  <a:pt x="6082656" y="5032452"/>
                  <a:pt x="6082656" y="5025029"/>
                </a:cubicBezTo>
                <a:cubicBezTo>
                  <a:pt x="6082656" y="5013893"/>
                  <a:pt x="6087852" y="5004985"/>
                  <a:pt x="6098245" y="4998304"/>
                </a:cubicBezTo>
                <a:cubicBezTo>
                  <a:pt x="6108638" y="4991623"/>
                  <a:pt x="6122742" y="4987912"/>
                  <a:pt x="6140558" y="4987912"/>
                </a:cubicBezTo>
                <a:cubicBezTo>
                  <a:pt x="6157632" y="4987912"/>
                  <a:pt x="6172479" y="4990139"/>
                  <a:pt x="6185841" y="4995335"/>
                </a:cubicBezTo>
                <a:cubicBezTo>
                  <a:pt x="6199203" y="5000531"/>
                  <a:pt x="6215535" y="5010182"/>
                  <a:pt x="6234093" y="5024286"/>
                </a:cubicBezTo>
                <a:lnTo>
                  <a:pt x="6270468" y="4980488"/>
                </a:lnTo>
                <a:cubicBezTo>
                  <a:pt x="6249683" y="4963414"/>
                  <a:pt x="6228897" y="4951537"/>
                  <a:pt x="6209596" y="4944856"/>
                </a:cubicBezTo>
                <a:cubicBezTo>
                  <a:pt x="6189553" y="4938175"/>
                  <a:pt x="6167283" y="4934463"/>
                  <a:pt x="6141301" y="4934463"/>
                </a:cubicBezTo>
                <a:close/>
                <a:moveTo>
                  <a:pt x="3890530" y="4934463"/>
                </a:moveTo>
                <a:cubicBezTo>
                  <a:pt x="3865291" y="4934463"/>
                  <a:pt x="3843763" y="4938175"/>
                  <a:pt x="3825204" y="4946340"/>
                </a:cubicBezTo>
                <a:cubicBezTo>
                  <a:pt x="3806645" y="4954506"/>
                  <a:pt x="3792541" y="4965641"/>
                  <a:pt x="3782891" y="4979746"/>
                </a:cubicBezTo>
                <a:cubicBezTo>
                  <a:pt x="3773240" y="4993850"/>
                  <a:pt x="3768045" y="5009439"/>
                  <a:pt x="3768045" y="5027256"/>
                </a:cubicBezTo>
                <a:cubicBezTo>
                  <a:pt x="3768045" y="5044329"/>
                  <a:pt x="3771757" y="5058434"/>
                  <a:pt x="3778437" y="5069569"/>
                </a:cubicBezTo>
                <a:cubicBezTo>
                  <a:pt x="3785119" y="5080704"/>
                  <a:pt x="3796996" y="5089612"/>
                  <a:pt x="3812584" y="5097036"/>
                </a:cubicBezTo>
                <a:cubicBezTo>
                  <a:pt x="3828173" y="5104459"/>
                  <a:pt x="3850445" y="5111140"/>
                  <a:pt x="3879396" y="5117821"/>
                </a:cubicBezTo>
                <a:cubicBezTo>
                  <a:pt x="3898696" y="5121533"/>
                  <a:pt x="3913542" y="5125244"/>
                  <a:pt x="3923936" y="5128214"/>
                </a:cubicBezTo>
                <a:cubicBezTo>
                  <a:pt x="3933586" y="5131183"/>
                  <a:pt x="3941751" y="5135637"/>
                  <a:pt x="3948433" y="5140834"/>
                </a:cubicBezTo>
                <a:cubicBezTo>
                  <a:pt x="3955113" y="5146772"/>
                  <a:pt x="3958084" y="5154196"/>
                  <a:pt x="3958084" y="5163104"/>
                </a:cubicBezTo>
                <a:cubicBezTo>
                  <a:pt x="3958084" y="5175724"/>
                  <a:pt x="3952144" y="5185374"/>
                  <a:pt x="3941009" y="5192055"/>
                </a:cubicBezTo>
                <a:cubicBezTo>
                  <a:pt x="3929874" y="5198736"/>
                  <a:pt x="3915027" y="5202448"/>
                  <a:pt x="3897953" y="5202448"/>
                </a:cubicBezTo>
                <a:cubicBezTo>
                  <a:pt x="3879396" y="5202448"/>
                  <a:pt x="3863063" y="5199478"/>
                  <a:pt x="3847474" y="5192797"/>
                </a:cubicBezTo>
                <a:cubicBezTo>
                  <a:pt x="3831886" y="5186116"/>
                  <a:pt x="3813327" y="5173497"/>
                  <a:pt x="3791799" y="5155680"/>
                </a:cubicBezTo>
                <a:lnTo>
                  <a:pt x="3753198" y="5199478"/>
                </a:lnTo>
                <a:cubicBezTo>
                  <a:pt x="3777694" y="5220264"/>
                  <a:pt x="3800707" y="5235111"/>
                  <a:pt x="3822235" y="5243277"/>
                </a:cubicBezTo>
                <a:cubicBezTo>
                  <a:pt x="3843763" y="5251442"/>
                  <a:pt x="3869002" y="5255896"/>
                  <a:pt x="3897212" y="5255896"/>
                </a:cubicBezTo>
                <a:cubicBezTo>
                  <a:pt x="3935814" y="5255896"/>
                  <a:pt x="3966249" y="5246988"/>
                  <a:pt x="3989262" y="5229172"/>
                </a:cubicBezTo>
                <a:cubicBezTo>
                  <a:pt x="4012274" y="5211356"/>
                  <a:pt x="4023410" y="5187601"/>
                  <a:pt x="4023410" y="5158650"/>
                </a:cubicBezTo>
                <a:cubicBezTo>
                  <a:pt x="4023410" y="5140834"/>
                  <a:pt x="4019698" y="5125987"/>
                  <a:pt x="4011531" y="5114109"/>
                </a:cubicBezTo>
                <a:cubicBezTo>
                  <a:pt x="4003367" y="5102232"/>
                  <a:pt x="3990746" y="5092582"/>
                  <a:pt x="3974415" y="5085158"/>
                </a:cubicBezTo>
                <a:cubicBezTo>
                  <a:pt x="3958084" y="5077735"/>
                  <a:pt x="3935814" y="5071054"/>
                  <a:pt x="3906861" y="5064373"/>
                </a:cubicBezTo>
                <a:cubicBezTo>
                  <a:pt x="3884591" y="5059176"/>
                  <a:pt x="3869002" y="5055465"/>
                  <a:pt x="3860094" y="5052495"/>
                </a:cubicBezTo>
                <a:cubicBezTo>
                  <a:pt x="3851186" y="5049526"/>
                  <a:pt x="3844506" y="5046556"/>
                  <a:pt x="3839309" y="5042102"/>
                </a:cubicBezTo>
                <a:cubicBezTo>
                  <a:pt x="3834112" y="5038391"/>
                  <a:pt x="3831886" y="5032452"/>
                  <a:pt x="3831886" y="5025029"/>
                </a:cubicBezTo>
                <a:cubicBezTo>
                  <a:pt x="3831886" y="5013893"/>
                  <a:pt x="3837081" y="5004985"/>
                  <a:pt x="3847474" y="4998304"/>
                </a:cubicBezTo>
                <a:cubicBezTo>
                  <a:pt x="3857868" y="4991623"/>
                  <a:pt x="3871971" y="4987912"/>
                  <a:pt x="3889788" y="4987912"/>
                </a:cubicBezTo>
                <a:cubicBezTo>
                  <a:pt x="3906861" y="4987912"/>
                  <a:pt x="3921709" y="4990139"/>
                  <a:pt x="3935070" y="4995335"/>
                </a:cubicBezTo>
                <a:cubicBezTo>
                  <a:pt x="3948433" y="5000531"/>
                  <a:pt x="3964764" y="5010182"/>
                  <a:pt x="3983323" y="5024286"/>
                </a:cubicBezTo>
                <a:lnTo>
                  <a:pt x="4019698" y="4980488"/>
                </a:lnTo>
                <a:cubicBezTo>
                  <a:pt x="3998913" y="4963414"/>
                  <a:pt x="3978126" y="4951537"/>
                  <a:pt x="3958826" y="4944856"/>
                </a:cubicBezTo>
                <a:cubicBezTo>
                  <a:pt x="3939525" y="4938175"/>
                  <a:pt x="3917255" y="4934463"/>
                  <a:pt x="3890530" y="4934463"/>
                </a:cubicBezTo>
                <a:close/>
                <a:moveTo>
                  <a:pt x="6668363" y="4933721"/>
                </a:moveTo>
                <a:cubicBezTo>
                  <a:pt x="6638669" y="4933721"/>
                  <a:pt x="6611202" y="4940402"/>
                  <a:pt x="6588190" y="4953764"/>
                </a:cubicBezTo>
                <a:cubicBezTo>
                  <a:pt x="6564435" y="4967868"/>
                  <a:pt x="6546619" y="4986427"/>
                  <a:pt x="6533257" y="5010924"/>
                </a:cubicBezTo>
                <a:cubicBezTo>
                  <a:pt x="6520637" y="5035421"/>
                  <a:pt x="6513956" y="5063630"/>
                  <a:pt x="6513956" y="5095551"/>
                </a:cubicBezTo>
                <a:cubicBezTo>
                  <a:pt x="6513956" y="5127471"/>
                  <a:pt x="6519895" y="5154938"/>
                  <a:pt x="6533257" y="5179435"/>
                </a:cubicBezTo>
                <a:cubicBezTo>
                  <a:pt x="6546619" y="5203190"/>
                  <a:pt x="6565177" y="5222491"/>
                  <a:pt x="6588190" y="5235853"/>
                </a:cubicBezTo>
                <a:cubicBezTo>
                  <a:pt x="6611202" y="5249215"/>
                  <a:pt x="6637927" y="5255896"/>
                  <a:pt x="6668363" y="5255896"/>
                </a:cubicBezTo>
                <a:cubicBezTo>
                  <a:pt x="6698056" y="5255896"/>
                  <a:pt x="6724780" y="5249215"/>
                  <a:pt x="6747793" y="5235853"/>
                </a:cubicBezTo>
                <a:cubicBezTo>
                  <a:pt x="6771548" y="5222491"/>
                  <a:pt x="6789364" y="5203933"/>
                  <a:pt x="6802726" y="5179435"/>
                </a:cubicBezTo>
                <a:cubicBezTo>
                  <a:pt x="6815346" y="5154938"/>
                  <a:pt x="6822027" y="5126729"/>
                  <a:pt x="6822027" y="5095551"/>
                </a:cubicBezTo>
                <a:cubicBezTo>
                  <a:pt x="6822027" y="5064373"/>
                  <a:pt x="6816088" y="5036164"/>
                  <a:pt x="6802726" y="5011667"/>
                </a:cubicBezTo>
                <a:cubicBezTo>
                  <a:pt x="6789364" y="4987169"/>
                  <a:pt x="6770805" y="4967868"/>
                  <a:pt x="6747793" y="4954506"/>
                </a:cubicBezTo>
                <a:cubicBezTo>
                  <a:pt x="6724780" y="4941144"/>
                  <a:pt x="6698056" y="4934463"/>
                  <a:pt x="6668363" y="4933721"/>
                </a:cubicBezTo>
                <a:close/>
                <a:moveTo>
                  <a:pt x="5599394" y="4933721"/>
                </a:moveTo>
                <a:cubicBezTo>
                  <a:pt x="5569701" y="4933721"/>
                  <a:pt x="5542233" y="4940402"/>
                  <a:pt x="5519221" y="4953764"/>
                </a:cubicBezTo>
                <a:cubicBezTo>
                  <a:pt x="5495467" y="4967868"/>
                  <a:pt x="5477650" y="4986427"/>
                  <a:pt x="5464288" y="5010924"/>
                </a:cubicBezTo>
                <a:cubicBezTo>
                  <a:pt x="5451669" y="5035421"/>
                  <a:pt x="5444987" y="5063630"/>
                  <a:pt x="5444987" y="5095551"/>
                </a:cubicBezTo>
                <a:cubicBezTo>
                  <a:pt x="5444987" y="5127471"/>
                  <a:pt x="5450927" y="5154938"/>
                  <a:pt x="5464288" y="5179435"/>
                </a:cubicBezTo>
                <a:cubicBezTo>
                  <a:pt x="5477650" y="5203190"/>
                  <a:pt x="5496208" y="5222491"/>
                  <a:pt x="5519221" y="5235853"/>
                </a:cubicBezTo>
                <a:cubicBezTo>
                  <a:pt x="5542233" y="5249215"/>
                  <a:pt x="5568958" y="5255896"/>
                  <a:pt x="5599394" y="5255896"/>
                </a:cubicBezTo>
                <a:cubicBezTo>
                  <a:pt x="5629088" y="5255896"/>
                  <a:pt x="5655812" y="5249215"/>
                  <a:pt x="5678824" y="5235853"/>
                </a:cubicBezTo>
                <a:cubicBezTo>
                  <a:pt x="5702579" y="5222491"/>
                  <a:pt x="5720395" y="5203933"/>
                  <a:pt x="5733756" y="5179435"/>
                </a:cubicBezTo>
                <a:cubicBezTo>
                  <a:pt x="5746377" y="5154938"/>
                  <a:pt x="5753058" y="5126729"/>
                  <a:pt x="5753058" y="5095551"/>
                </a:cubicBezTo>
                <a:cubicBezTo>
                  <a:pt x="5753058" y="5064373"/>
                  <a:pt x="5747120" y="5036164"/>
                  <a:pt x="5733756" y="5011667"/>
                </a:cubicBezTo>
                <a:cubicBezTo>
                  <a:pt x="5720395" y="4987169"/>
                  <a:pt x="5701836" y="4967868"/>
                  <a:pt x="5678824" y="4954506"/>
                </a:cubicBezTo>
                <a:cubicBezTo>
                  <a:pt x="5655069" y="4941144"/>
                  <a:pt x="5629088" y="4934463"/>
                  <a:pt x="5599394" y="4933721"/>
                </a:cubicBezTo>
                <a:close/>
                <a:moveTo>
                  <a:pt x="8812982" y="4933720"/>
                </a:moveTo>
                <a:cubicBezTo>
                  <a:pt x="8792197" y="4933720"/>
                  <a:pt x="8773638" y="4937432"/>
                  <a:pt x="8758049" y="4945597"/>
                </a:cubicBezTo>
                <a:cubicBezTo>
                  <a:pt x="8741717" y="4953763"/>
                  <a:pt x="8729098" y="4964898"/>
                  <a:pt x="8718705" y="4979745"/>
                </a:cubicBezTo>
                <a:lnTo>
                  <a:pt x="8718705" y="4943370"/>
                </a:lnTo>
                <a:lnTo>
                  <a:pt x="8657091" y="4943370"/>
                </a:lnTo>
                <a:lnTo>
                  <a:pt x="8657091" y="5246987"/>
                </a:lnTo>
                <a:lnTo>
                  <a:pt x="8723902" y="5246987"/>
                </a:lnTo>
                <a:lnTo>
                  <a:pt x="8723902" y="5061402"/>
                </a:lnTo>
                <a:cubicBezTo>
                  <a:pt x="8723902" y="5041359"/>
                  <a:pt x="8730582" y="5024285"/>
                  <a:pt x="8743202" y="5010923"/>
                </a:cubicBezTo>
                <a:cubicBezTo>
                  <a:pt x="8755822" y="4997561"/>
                  <a:pt x="8772154" y="4990880"/>
                  <a:pt x="8792197" y="4990880"/>
                </a:cubicBezTo>
                <a:cubicBezTo>
                  <a:pt x="8812240" y="4990880"/>
                  <a:pt x="8827829" y="4996819"/>
                  <a:pt x="8838964" y="5008696"/>
                </a:cubicBezTo>
                <a:cubicBezTo>
                  <a:pt x="8850099" y="5020574"/>
                  <a:pt x="8855295" y="5037648"/>
                  <a:pt x="8855295" y="5059918"/>
                </a:cubicBezTo>
                <a:lnTo>
                  <a:pt x="8855295" y="5246987"/>
                </a:lnTo>
                <a:lnTo>
                  <a:pt x="8922106" y="5246987"/>
                </a:lnTo>
                <a:lnTo>
                  <a:pt x="8922106" y="5039132"/>
                </a:lnTo>
                <a:cubicBezTo>
                  <a:pt x="8922106" y="5007954"/>
                  <a:pt x="8912456" y="4982714"/>
                  <a:pt x="8893897" y="4963414"/>
                </a:cubicBezTo>
                <a:cubicBezTo>
                  <a:pt x="8875339" y="4944113"/>
                  <a:pt x="8847872" y="4934462"/>
                  <a:pt x="8812982" y="4933720"/>
                </a:cubicBezTo>
                <a:close/>
                <a:moveTo>
                  <a:pt x="7775191" y="4933720"/>
                </a:moveTo>
                <a:cubicBezTo>
                  <a:pt x="7746982" y="4933720"/>
                  <a:pt x="7721742" y="4938916"/>
                  <a:pt x="7699472" y="4950051"/>
                </a:cubicBezTo>
                <a:cubicBezTo>
                  <a:pt x="7677202" y="4961186"/>
                  <a:pt x="7656416" y="4978260"/>
                  <a:pt x="7637858" y="5000531"/>
                </a:cubicBezTo>
                <a:lnTo>
                  <a:pt x="7679429" y="5039132"/>
                </a:lnTo>
                <a:cubicBezTo>
                  <a:pt x="7697988" y="5021316"/>
                  <a:pt x="7713576" y="5007954"/>
                  <a:pt x="7727681" y="5000531"/>
                </a:cubicBezTo>
                <a:cubicBezTo>
                  <a:pt x="7741043" y="4993107"/>
                  <a:pt x="7757375" y="4989396"/>
                  <a:pt x="7776675" y="4989396"/>
                </a:cubicBezTo>
                <a:cubicBezTo>
                  <a:pt x="7795976" y="4989396"/>
                  <a:pt x="7811565" y="4993849"/>
                  <a:pt x="7822701" y="5002758"/>
                </a:cubicBezTo>
                <a:cubicBezTo>
                  <a:pt x="7833836" y="5012408"/>
                  <a:pt x="7839774" y="5025028"/>
                  <a:pt x="7839774" y="5041359"/>
                </a:cubicBezTo>
                <a:lnTo>
                  <a:pt x="7839774" y="5052494"/>
                </a:lnTo>
                <a:lnTo>
                  <a:pt x="7769995" y="5065114"/>
                </a:lnTo>
                <a:cubicBezTo>
                  <a:pt x="7726938" y="5073280"/>
                  <a:pt x="7693533" y="5085157"/>
                  <a:pt x="7669779" y="5100747"/>
                </a:cubicBezTo>
                <a:cubicBezTo>
                  <a:pt x="7646024" y="5116335"/>
                  <a:pt x="7634146" y="5140090"/>
                  <a:pt x="7634146" y="5172011"/>
                </a:cubicBezTo>
                <a:cubicBezTo>
                  <a:pt x="7634146" y="5200962"/>
                  <a:pt x="7644539" y="5222490"/>
                  <a:pt x="7665324" y="5236595"/>
                </a:cubicBezTo>
                <a:cubicBezTo>
                  <a:pt x="7686110" y="5250699"/>
                  <a:pt x="7712092" y="5257380"/>
                  <a:pt x="7743270" y="5257380"/>
                </a:cubicBezTo>
                <a:cubicBezTo>
                  <a:pt x="7766283" y="5257380"/>
                  <a:pt x="7786326" y="5253668"/>
                  <a:pt x="7803400" y="5246245"/>
                </a:cubicBezTo>
                <a:cubicBezTo>
                  <a:pt x="7820474" y="5238822"/>
                  <a:pt x="7833836" y="5227686"/>
                  <a:pt x="7843486" y="5213582"/>
                </a:cubicBezTo>
                <a:lnTo>
                  <a:pt x="7843486" y="5247730"/>
                </a:lnTo>
                <a:lnTo>
                  <a:pt x="7903616" y="5247730"/>
                </a:lnTo>
                <a:lnTo>
                  <a:pt x="7903616" y="5040617"/>
                </a:lnTo>
                <a:cubicBezTo>
                  <a:pt x="7903616" y="5007954"/>
                  <a:pt x="7892481" y="4982714"/>
                  <a:pt x="7870210" y="4963414"/>
                </a:cubicBezTo>
                <a:cubicBezTo>
                  <a:pt x="7847940" y="4944113"/>
                  <a:pt x="7816019" y="4934462"/>
                  <a:pt x="7775191" y="4933720"/>
                </a:cubicBezTo>
                <a:close/>
                <a:moveTo>
                  <a:pt x="5049323" y="4933720"/>
                </a:moveTo>
                <a:cubicBezTo>
                  <a:pt x="5021112" y="4933720"/>
                  <a:pt x="4995872" y="4938916"/>
                  <a:pt x="4973602" y="4950051"/>
                </a:cubicBezTo>
                <a:cubicBezTo>
                  <a:pt x="4951332" y="4961186"/>
                  <a:pt x="4930545" y="4978260"/>
                  <a:pt x="4911988" y="5000531"/>
                </a:cubicBezTo>
                <a:lnTo>
                  <a:pt x="4953559" y="5039132"/>
                </a:lnTo>
                <a:cubicBezTo>
                  <a:pt x="4972115" y="5021316"/>
                  <a:pt x="4987706" y="5007954"/>
                  <a:pt x="5001812" y="5000531"/>
                </a:cubicBezTo>
                <a:cubicBezTo>
                  <a:pt x="5015173" y="4993107"/>
                  <a:pt x="5031503" y="4989396"/>
                  <a:pt x="5050806" y="4989396"/>
                </a:cubicBezTo>
                <a:cubicBezTo>
                  <a:pt x="5070105" y="4989396"/>
                  <a:pt x="5085695" y="4993849"/>
                  <a:pt x="5096831" y="5002758"/>
                </a:cubicBezTo>
                <a:cubicBezTo>
                  <a:pt x="5107967" y="5012408"/>
                  <a:pt x="5113905" y="5025028"/>
                  <a:pt x="5113905" y="5041359"/>
                </a:cubicBezTo>
                <a:lnTo>
                  <a:pt x="5113905" y="5052494"/>
                </a:lnTo>
                <a:lnTo>
                  <a:pt x="5044125" y="5065114"/>
                </a:lnTo>
                <a:cubicBezTo>
                  <a:pt x="5001067" y="5073280"/>
                  <a:pt x="4967662" y="5085157"/>
                  <a:pt x="4943908" y="5100747"/>
                </a:cubicBezTo>
                <a:cubicBezTo>
                  <a:pt x="4920152" y="5116335"/>
                  <a:pt x="4908275" y="5140090"/>
                  <a:pt x="4908275" y="5172011"/>
                </a:cubicBezTo>
                <a:cubicBezTo>
                  <a:pt x="4908275" y="5200962"/>
                  <a:pt x="4918667" y="5222490"/>
                  <a:pt x="4939453" y="5236595"/>
                </a:cubicBezTo>
                <a:cubicBezTo>
                  <a:pt x="4960238" y="5250699"/>
                  <a:pt x="4986221" y="5257380"/>
                  <a:pt x="5017400" y="5257380"/>
                </a:cubicBezTo>
                <a:cubicBezTo>
                  <a:pt x="5040414" y="5257380"/>
                  <a:pt x="5060457" y="5253668"/>
                  <a:pt x="5077531" y="5246245"/>
                </a:cubicBezTo>
                <a:cubicBezTo>
                  <a:pt x="5094604" y="5238822"/>
                  <a:pt x="5107967" y="5227686"/>
                  <a:pt x="5117616" y="5213582"/>
                </a:cubicBezTo>
                <a:lnTo>
                  <a:pt x="5117616" y="5247730"/>
                </a:lnTo>
                <a:lnTo>
                  <a:pt x="5177745" y="5247730"/>
                </a:lnTo>
                <a:lnTo>
                  <a:pt x="5177745" y="5040617"/>
                </a:lnTo>
                <a:cubicBezTo>
                  <a:pt x="5177745" y="5007954"/>
                  <a:pt x="5166610" y="4982714"/>
                  <a:pt x="5144341" y="4963414"/>
                </a:cubicBezTo>
                <a:cubicBezTo>
                  <a:pt x="5122072" y="4944113"/>
                  <a:pt x="5090149" y="4934462"/>
                  <a:pt x="5049323" y="4933720"/>
                </a:cubicBezTo>
                <a:close/>
                <a:moveTo>
                  <a:pt x="4430952" y="4933720"/>
                </a:moveTo>
                <a:cubicBezTo>
                  <a:pt x="4402742" y="4933720"/>
                  <a:pt x="4377503" y="4938916"/>
                  <a:pt x="4355234" y="4950051"/>
                </a:cubicBezTo>
                <a:cubicBezTo>
                  <a:pt x="4332962" y="4961186"/>
                  <a:pt x="4312177" y="4978260"/>
                  <a:pt x="4293618" y="5000531"/>
                </a:cubicBezTo>
                <a:lnTo>
                  <a:pt x="4335190" y="5039132"/>
                </a:lnTo>
                <a:cubicBezTo>
                  <a:pt x="4353747" y="5021316"/>
                  <a:pt x="4369336" y="5007954"/>
                  <a:pt x="4383442" y="5000531"/>
                </a:cubicBezTo>
                <a:cubicBezTo>
                  <a:pt x="4396803" y="4993107"/>
                  <a:pt x="4413135" y="4989396"/>
                  <a:pt x="4432435" y="4989396"/>
                </a:cubicBezTo>
                <a:cubicBezTo>
                  <a:pt x="4451737" y="4989396"/>
                  <a:pt x="4467326" y="4993849"/>
                  <a:pt x="4478460" y="5002758"/>
                </a:cubicBezTo>
                <a:cubicBezTo>
                  <a:pt x="4489596" y="5012408"/>
                  <a:pt x="4495535" y="5025028"/>
                  <a:pt x="4495535" y="5041359"/>
                </a:cubicBezTo>
                <a:lnTo>
                  <a:pt x="4495535" y="5052494"/>
                </a:lnTo>
                <a:lnTo>
                  <a:pt x="4425755" y="5065114"/>
                </a:lnTo>
                <a:cubicBezTo>
                  <a:pt x="4382698" y="5073280"/>
                  <a:pt x="4349294" y="5085157"/>
                  <a:pt x="4325538" y="5100747"/>
                </a:cubicBezTo>
                <a:cubicBezTo>
                  <a:pt x="4301783" y="5116335"/>
                  <a:pt x="4289907" y="5140090"/>
                  <a:pt x="4289907" y="5172011"/>
                </a:cubicBezTo>
                <a:cubicBezTo>
                  <a:pt x="4289907" y="5200962"/>
                  <a:pt x="4300300" y="5222490"/>
                  <a:pt x="4321084" y="5236595"/>
                </a:cubicBezTo>
                <a:cubicBezTo>
                  <a:pt x="4341870" y="5250699"/>
                  <a:pt x="4367853" y="5257380"/>
                  <a:pt x="4399031" y="5257380"/>
                </a:cubicBezTo>
                <a:cubicBezTo>
                  <a:pt x="4422042" y="5257380"/>
                  <a:pt x="4442086" y="5253668"/>
                  <a:pt x="4459160" y="5246245"/>
                </a:cubicBezTo>
                <a:cubicBezTo>
                  <a:pt x="4476234" y="5238822"/>
                  <a:pt x="4489596" y="5227686"/>
                  <a:pt x="4499247" y="5213582"/>
                </a:cubicBezTo>
                <a:lnTo>
                  <a:pt x="4499247" y="5247730"/>
                </a:lnTo>
                <a:lnTo>
                  <a:pt x="4559376" y="5247730"/>
                </a:lnTo>
                <a:lnTo>
                  <a:pt x="4559376" y="5040617"/>
                </a:lnTo>
                <a:cubicBezTo>
                  <a:pt x="4559376" y="5007954"/>
                  <a:pt x="4548240" y="4982714"/>
                  <a:pt x="4525971" y="4963414"/>
                </a:cubicBezTo>
                <a:cubicBezTo>
                  <a:pt x="4503701" y="4944113"/>
                  <a:pt x="4472522" y="4934462"/>
                  <a:pt x="4430952" y="4933720"/>
                </a:cubicBezTo>
                <a:close/>
                <a:moveTo>
                  <a:pt x="3596565" y="4933720"/>
                </a:moveTo>
                <a:cubicBezTo>
                  <a:pt x="3575780" y="4933720"/>
                  <a:pt x="3557221" y="4937432"/>
                  <a:pt x="3541633" y="4945597"/>
                </a:cubicBezTo>
                <a:cubicBezTo>
                  <a:pt x="3526043" y="4953763"/>
                  <a:pt x="3513423" y="4964898"/>
                  <a:pt x="3503030" y="4979745"/>
                </a:cubicBezTo>
                <a:lnTo>
                  <a:pt x="3503030" y="4943370"/>
                </a:lnTo>
                <a:lnTo>
                  <a:pt x="3441415" y="4943370"/>
                </a:lnTo>
                <a:lnTo>
                  <a:pt x="3441415" y="5246987"/>
                </a:lnTo>
                <a:lnTo>
                  <a:pt x="3508228" y="5246987"/>
                </a:lnTo>
                <a:lnTo>
                  <a:pt x="3508228" y="5061402"/>
                </a:lnTo>
                <a:cubicBezTo>
                  <a:pt x="3508228" y="5041359"/>
                  <a:pt x="3514908" y="5024285"/>
                  <a:pt x="3527528" y="5010923"/>
                </a:cubicBezTo>
                <a:cubicBezTo>
                  <a:pt x="3540148" y="4997561"/>
                  <a:pt x="3556479" y="4990880"/>
                  <a:pt x="3576521" y="4990880"/>
                </a:cubicBezTo>
                <a:cubicBezTo>
                  <a:pt x="3596565" y="4990880"/>
                  <a:pt x="3612154" y="4996819"/>
                  <a:pt x="3623288" y="5008696"/>
                </a:cubicBezTo>
                <a:cubicBezTo>
                  <a:pt x="3634424" y="5020574"/>
                  <a:pt x="3639621" y="5037648"/>
                  <a:pt x="3639621" y="5059918"/>
                </a:cubicBezTo>
                <a:lnTo>
                  <a:pt x="3639621" y="5246987"/>
                </a:lnTo>
                <a:lnTo>
                  <a:pt x="3706430" y="5246987"/>
                </a:lnTo>
                <a:lnTo>
                  <a:pt x="3706430" y="5039132"/>
                </a:lnTo>
                <a:cubicBezTo>
                  <a:pt x="3706430" y="5007954"/>
                  <a:pt x="3696780" y="4982714"/>
                  <a:pt x="3678221" y="4963414"/>
                </a:cubicBezTo>
                <a:cubicBezTo>
                  <a:pt x="3659663" y="4944113"/>
                  <a:pt x="3632939" y="4934462"/>
                  <a:pt x="3596565" y="4933720"/>
                </a:cubicBezTo>
                <a:close/>
                <a:moveTo>
                  <a:pt x="7450046" y="4845382"/>
                </a:moveTo>
                <a:lnTo>
                  <a:pt x="7450046" y="4943371"/>
                </a:lnTo>
                <a:lnTo>
                  <a:pt x="7395113" y="4943371"/>
                </a:lnTo>
                <a:lnTo>
                  <a:pt x="7395113" y="4993850"/>
                </a:lnTo>
                <a:lnTo>
                  <a:pt x="7450046" y="4993850"/>
                </a:lnTo>
                <a:lnTo>
                  <a:pt x="7450046" y="5172012"/>
                </a:lnTo>
                <a:cubicBezTo>
                  <a:pt x="7450046" y="5199478"/>
                  <a:pt x="7456727" y="5220264"/>
                  <a:pt x="7469347" y="5233626"/>
                </a:cubicBezTo>
                <a:cubicBezTo>
                  <a:pt x="7481966" y="5246988"/>
                  <a:pt x="7502752" y="5253669"/>
                  <a:pt x="7532446" y="5253669"/>
                </a:cubicBezTo>
                <a:cubicBezTo>
                  <a:pt x="7553231" y="5253669"/>
                  <a:pt x="7575502" y="5249957"/>
                  <a:pt x="7597772" y="5242534"/>
                </a:cubicBezTo>
                <a:lnTo>
                  <a:pt x="7590348" y="5189828"/>
                </a:lnTo>
                <a:cubicBezTo>
                  <a:pt x="7574017" y="5194282"/>
                  <a:pt x="7560655" y="5196509"/>
                  <a:pt x="7549520" y="5196509"/>
                </a:cubicBezTo>
                <a:cubicBezTo>
                  <a:pt x="7538385" y="5196509"/>
                  <a:pt x="7530219" y="5194282"/>
                  <a:pt x="7525022" y="5189086"/>
                </a:cubicBezTo>
                <a:cubicBezTo>
                  <a:pt x="7519826" y="5184632"/>
                  <a:pt x="7516856" y="5176466"/>
                  <a:pt x="7516856" y="5164588"/>
                </a:cubicBezTo>
                <a:lnTo>
                  <a:pt x="7516856" y="4993850"/>
                </a:lnTo>
                <a:lnTo>
                  <a:pt x="7593317" y="4993850"/>
                </a:lnTo>
                <a:lnTo>
                  <a:pt x="7593317" y="4943371"/>
                </a:lnTo>
                <a:lnTo>
                  <a:pt x="7516856" y="4943371"/>
                </a:lnTo>
                <a:lnTo>
                  <a:pt x="7516856" y="4845382"/>
                </a:lnTo>
                <a:close/>
                <a:moveTo>
                  <a:pt x="5274250" y="4845382"/>
                </a:moveTo>
                <a:lnTo>
                  <a:pt x="5274250" y="4943371"/>
                </a:lnTo>
                <a:lnTo>
                  <a:pt x="5219316" y="4943371"/>
                </a:lnTo>
                <a:lnTo>
                  <a:pt x="5219316" y="4993850"/>
                </a:lnTo>
                <a:lnTo>
                  <a:pt x="5274250" y="4993850"/>
                </a:lnTo>
                <a:lnTo>
                  <a:pt x="5274250" y="5172012"/>
                </a:lnTo>
                <a:cubicBezTo>
                  <a:pt x="5274250" y="5199478"/>
                  <a:pt x="5280932" y="5220264"/>
                  <a:pt x="5293551" y="5233626"/>
                </a:cubicBezTo>
                <a:cubicBezTo>
                  <a:pt x="5306171" y="5246988"/>
                  <a:pt x="5326956" y="5253669"/>
                  <a:pt x="5356650" y="5253669"/>
                </a:cubicBezTo>
                <a:cubicBezTo>
                  <a:pt x="5377435" y="5253669"/>
                  <a:pt x="5399705" y="5249957"/>
                  <a:pt x="5421976" y="5242534"/>
                </a:cubicBezTo>
                <a:lnTo>
                  <a:pt x="5414553" y="5189828"/>
                </a:lnTo>
                <a:cubicBezTo>
                  <a:pt x="5398221" y="5194282"/>
                  <a:pt x="5384859" y="5196509"/>
                  <a:pt x="5373725" y="5196509"/>
                </a:cubicBezTo>
                <a:cubicBezTo>
                  <a:pt x="5362589" y="5196509"/>
                  <a:pt x="5354423" y="5194282"/>
                  <a:pt x="5349226" y="5189086"/>
                </a:cubicBezTo>
                <a:cubicBezTo>
                  <a:pt x="5344030" y="5184632"/>
                  <a:pt x="5341061" y="5176466"/>
                  <a:pt x="5341061" y="5164588"/>
                </a:cubicBezTo>
                <a:lnTo>
                  <a:pt x="5341061" y="4993850"/>
                </a:lnTo>
                <a:lnTo>
                  <a:pt x="5417523" y="4993850"/>
                </a:lnTo>
                <a:lnTo>
                  <a:pt x="5417523" y="4943371"/>
                </a:lnTo>
                <a:lnTo>
                  <a:pt x="5341061" y="4943371"/>
                </a:lnTo>
                <a:lnTo>
                  <a:pt x="5341061" y="4845382"/>
                </a:lnTo>
                <a:close/>
                <a:moveTo>
                  <a:pt x="4105809" y="4845382"/>
                </a:moveTo>
                <a:lnTo>
                  <a:pt x="4105809" y="4943371"/>
                </a:lnTo>
                <a:lnTo>
                  <a:pt x="4050876" y="4943371"/>
                </a:lnTo>
                <a:lnTo>
                  <a:pt x="4050876" y="4993850"/>
                </a:lnTo>
                <a:lnTo>
                  <a:pt x="4105809" y="4993850"/>
                </a:lnTo>
                <a:lnTo>
                  <a:pt x="4105809" y="5172012"/>
                </a:lnTo>
                <a:cubicBezTo>
                  <a:pt x="4105809" y="5199478"/>
                  <a:pt x="4112490" y="5220264"/>
                  <a:pt x="4125110" y="5233626"/>
                </a:cubicBezTo>
                <a:cubicBezTo>
                  <a:pt x="4137730" y="5246988"/>
                  <a:pt x="4158515" y="5253669"/>
                  <a:pt x="4188209" y="5253669"/>
                </a:cubicBezTo>
                <a:cubicBezTo>
                  <a:pt x="4208992" y="5253669"/>
                  <a:pt x="4231263" y="5249957"/>
                  <a:pt x="4253533" y="5242534"/>
                </a:cubicBezTo>
                <a:lnTo>
                  <a:pt x="4246109" y="5189828"/>
                </a:lnTo>
                <a:cubicBezTo>
                  <a:pt x="4229777" y="5194282"/>
                  <a:pt x="4216415" y="5196509"/>
                  <a:pt x="4205280" y="5196509"/>
                </a:cubicBezTo>
                <a:cubicBezTo>
                  <a:pt x="4194148" y="5196509"/>
                  <a:pt x="4185982" y="5194282"/>
                  <a:pt x="4180785" y="5189086"/>
                </a:cubicBezTo>
                <a:cubicBezTo>
                  <a:pt x="4175589" y="5184632"/>
                  <a:pt x="4172620" y="5176466"/>
                  <a:pt x="4172620" y="5164588"/>
                </a:cubicBezTo>
                <a:lnTo>
                  <a:pt x="4172620" y="4993850"/>
                </a:lnTo>
                <a:lnTo>
                  <a:pt x="4249079" y="4993850"/>
                </a:lnTo>
                <a:lnTo>
                  <a:pt x="4249079" y="4943371"/>
                </a:lnTo>
                <a:lnTo>
                  <a:pt x="4172620" y="4943371"/>
                </a:lnTo>
                <a:lnTo>
                  <a:pt x="4172620" y="4845382"/>
                </a:lnTo>
                <a:close/>
                <a:moveTo>
                  <a:pt x="6691375" y="4823112"/>
                </a:moveTo>
                <a:lnTo>
                  <a:pt x="6691375" y="4891407"/>
                </a:lnTo>
                <a:lnTo>
                  <a:pt x="6755959" y="4891407"/>
                </a:lnTo>
                <a:lnTo>
                  <a:pt x="6755959" y="4823112"/>
                </a:lnTo>
                <a:close/>
                <a:moveTo>
                  <a:pt x="6577797" y="4823112"/>
                </a:moveTo>
                <a:lnTo>
                  <a:pt x="6577797" y="4891407"/>
                </a:lnTo>
                <a:lnTo>
                  <a:pt x="6642381" y="4891407"/>
                </a:lnTo>
                <a:lnTo>
                  <a:pt x="6642381" y="4823112"/>
                </a:lnTo>
                <a:close/>
                <a:moveTo>
                  <a:pt x="5621664" y="4823112"/>
                </a:moveTo>
                <a:lnTo>
                  <a:pt x="5621664" y="4891407"/>
                </a:lnTo>
                <a:lnTo>
                  <a:pt x="5686248" y="4891407"/>
                </a:lnTo>
                <a:lnTo>
                  <a:pt x="5686248" y="4823112"/>
                </a:lnTo>
                <a:close/>
                <a:moveTo>
                  <a:pt x="5508086" y="4823112"/>
                </a:moveTo>
                <a:lnTo>
                  <a:pt x="5508086" y="4891407"/>
                </a:lnTo>
                <a:lnTo>
                  <a:pt x="5572669" y="4891407"/>
                </a:lnTo>
                <a:lnTo>
                  <a:pt x="5572669" y="4823112"/>
                </a:lnTo>
                <a:close/>
                <a:moveTo>
                  <a:pt x="4778367" y="4818658"/>
                </a:moveTo>
                <a:lnTo>
                  <a:pt x="4778367" y="5247730"/>
                </a:lnTo>
                <a:lnTo>
                  <a:pt x="4845176" y="5247730"/>
                </a:lnTo>
                <a:lnTo>
                  <a:pt x="4845176" y="4818658"/>
                </a:lnTo>
                <a:close/>
                <a:moveTo>
                  <a:pt x="4634353" y="4818658"/>
                </a:moveTo>
                <a:lnTo>
                  <a:pt x="4634353" y="5247730"/>
                </a:lnTo>
                <a:lnTo>
                  <a:pt x="4701163" y="5247730"/>
                </a:lnTo>
                <a:lnTo>
                  <a:pt x="4701163" y="4818658"/>
                </a:lnTo>
                <a:close/>
                <a:moveTo>
                  <a:pt x="3283298" y="4818658"/>
                </a:moveTo>
                <a:lnTo>
                  <a:pt x="3283298" y="5247730"/>
                </a:lnTo>
                <a:lnTo>
                  <a:pt x="3355305" y="5247730"/>
                </a:lnTo>
                <a:lnTo>
                  <a:pt x="3355305" y="4818658"/>
                </a:lnTo>
                <a:close/>
                <a:moveTo>
                  <a:pt x="6452341" y="4808265"/>
                </a:moveTo>
                <a:cubicBezTo>
                  <a:pt x="6421163" y="4808265"/>
                  <a:pt x="6397408" y="4816431"/>
                  <a:pt x="6381077" y="4832762"/>
                </a:cubicBezTo>
                <a:cubicBezTo>
                  <a:pt x="6364745" y="4849094"/>
                  <a:pt x="6356580" y="4872849"/>
                  <a:pt x="6356580" y="4904027"/>
                </a:cubicBezTo>
                <a:lnTo>
                  <a:pt x="6356580" y="4944113"/>
                </a:lnTo>
                <a:lnTo>
                  <a:pt x="6303131" y="4944113"/>
                </a:lnTo>
                <a:lnTo>
                  <a:pt x="6303131" y="4994592"/>
                </a:lnTo>
                <a:lnTo>
                  <a:pt x="6356580" y="4994592"/>
                </a:lnTo>
                <a:lnTo>
                  <a:pt x="6356580" y="5247730"/>
                </a:lnTo>
                <a:lnTo>
                  <a:pt x="6423390" y="5247730"/>
                </a:lnTo>
                <a:lnTo>
                  <a:pt x="6423390" y="4994592"/>
                </a:lnTo>
                <a:lnTo>
                  <a:pt x="6494655" y="4994592"/>
                </a:lnTo>
                <a:lnTo>
                  <a:pt x="6494655" y="4944113"/>
                </a:lnTo>
                <a:lnTo>
                  <a:pt x="6423390" y="4944113"/>
                </a:lnTo>
                <a:lnTo>
                  <a:pt x="6423390" y="4909966"/>
                </a:lnTo>
                <a:cubicBezTo>
                  <a:pt x="6423390" y="4893634"/>
                  <a:pt x="6426359" y="4881757"/>
                  <a:pt x="6433040" y="4874333"/>
                </a:cubicBezTo>
                <a:cubicBezTo>
                  <a:pt x="6438979" y="4866910"/>
                  <a:pt x="6449372" y="4863198"/>
                  <a:pt x="6464961" y="4863941"/>
                </a:cubicBezTo>
                <a:cubicBezTo>
                  <a:pt x="6476096" y="4863941"/>
                  <a:pt x="6488716" y="4865425"/>
                  <a:pt x="6503563" y="4869137"/>
                </a:cubicBezTo>
                <a:lnTo>
                  <a:pt x="6515440" y="4819400"/>
                </a:lnTo>
                <a:cubicBezTo>
                  <a:pt x="6495397" y="4811977"/>
                  <a:pt x="6473869" y="4808265"/>
                  <a:pt x="6452341" y="4808265"/>
                </a:cubicBezTo>
                <a:close/>
                <a:moveTo>
                  <a:pt x="5068620" y="2195228"/>
                </a:moveTo>
                <a:lnTo>
                  <a:pt x="4655880" y="2518146"/>
                </a:lnTo>
                <a:lnTo>
                  <a:pt x="4462871" y="2676264"/>
                </a:lnTo>
                <a:lnTo>
                  <a:pt x="4462871" y="4411113"/>
                </a:lnTo>
                <a:lnTo>
                  <a:pt x="5068620" y="4411113"/>
                </a:lnTo>
                <a:close/>
                <a:moveTo>
                  <a:pt x="7160534" y="1491490"/>
                </a:moveTo>
                <a:cubicBezTo>
                  <a:pt x="7160534" y="1491490"/>
                  <a:pt x="7159792" y="3220400"/>
                  <a:pt x="7159792" y="3220400"/>
                </a:cubicBezTo>
                <a:cubicBezTo>
                  <a:pt x="7159792" y="3244155"/>
                  <a:pt x="7140491" y="3263456"/>
                  <a:pt x="7116736" y="3263456"/>
                </a:cubicBezTo>
                <a:cubicBezTo>
                  <a:pt x="7101889" y="3263456"/>
                  <a:pt x="7089269" y="3256032"/>
                  <a:pt x="7081104" y="3244897"/>
                </a:cubicBezTo>
                <a:lnTo>
                  <a:pt x="5971306" y="1501883"/>
                </a:lnTo>
                <a:lnTo>
                  <a:pt x="5236389" y="2084620"/>
                </a:lnTo>
                <a:lnTo>
                  <a:pt x="5236389" y="4411113"/>
                </a:lnTo>
                <a:lnTo>
                  <a:pt x="5826549" y="4411113"/>
                </a:lnTo>
                <a:lnTo>
                  <a:pt x="5826549" y="4337622"/>
                </a:lnTo>
                <a:lnTo>
                  <a:pt x="5826549" y="2518889"/>
                </a:lnTo>
                <a:cubicBezTo>
                  <a:pt x="5826549" y="2495134"/>
                  <a:pt x="5845850" y="2475833"/>
                  <a:pt x="5869605" y="2475833"/>
                </a:cubicBezTo>
                <a:cubicBezTo>
                  <a:pt x="5885194" y="2475833"/>
                  <a:pt x="5899298" y="2483999"/>
                  <a:pt x="5906722" y="2496618"/>
                </a:cubicBezTo>
                <a:lnTo>
                  <a:pt x="7111540" y="4377708"/>
                </a:lnTo>
                <a:cubicBezTo>
                  <a:pt x="7117478" y="4387359"/>
                  <a:pt x="7133810" y="4411856"/>
                  <a:pt x="7133810" y="4411856"/>
                </a:cubicBezTo>
                <a:lnTo>
                  <a:pt x="7164246" y="4411856"/>
                </a:lnTo>
                <a:lnTo>
                  <a:pt x="7741786" y="4411856"/>
                </a:lnTo>
                <a:lnTo>
                  <a:pt x="7741786" y="1491490"/>
                </a:lnTo>
                <a:close/>
                <a:moveTo>
                  <a:pt x="0" y="0"/>
                </a:moveTo>
                <a:lnTo>
                  <a:pt x="1398494" y="0"/>
                </a:lnTo>
                <a:lnTo>
                  <a:pt x="1398494" y="2"/>
                </a:lnTo>
                <a:lnTo>
                  <a:pt x="12191997" y="2"/>
                </a:lnTo>
                <a:lnTo>
                  <a:pt x="12191997" y="6857999"/>
                </a:lnTo>
                <a:lnTo>
                  <a:pt x="3" y="6857999"/>
                </a:lnTo>
                <a:lnTo>
                  <a:pt x="3" y="1741489"/>
                </a:lnTo>
                <a:lnTo>
                  <a:pt x="0" y="174148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9304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6">
            <a:extLst>
              <a:ext uri="{FF2B5EF4-FFF2-40B4-BE49-F238E27FC236}">
                <a16:creationId xmlns:a16="http://schemas.microsoft.com/office/drawing/2014/main" id="{7FF8907B-428E-4B96-B598-AF033C36BA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2044" y="944563"/>
            <a:ext cx="5806800" cy="5724525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13" name="Platshållare för text 11">
            <a:extLst>
              <a:ext uri="{FF2B5EF4-FFF2-40B4-BE49-F238E27FC236}">
                <a16:creationId xmlns:a16="http://schemas.microsoft.com/office/drawing/2014/main" id="{7AD2F0A9-A9A5-4695-B713-6EADD5FFC0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92044" y="3962938"/>
            <a:ext cx="5807869" cy="2706150"/>
          </a:xfrm>
          <a:solidFill>
            <a:schemeClr val="accent3">
              <a:lumMod val="75000"/>
              <a:alpha val="80000"/>
            </a:schemeClr>
          </a:solidFill>
        </p:spPr>
        <p:txBody>
          <a:bodyPr lIns="180000" tIns="1620000" rIns="180000" bIns="180000" anchor="t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4A8395C-5571-4D04-BC10-1EA9E18829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3155" y="944564"/>
            <a:ext cx="5806800" cy="572452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E59FAB3-188A-415F-94AA-18A164ED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E076DF7-4B3F-400C-B7DF-04E44BB1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26754B6-81A4-44F3-8D09-F2102457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623044A6-B8FA-49C6-800B-B3C9D13C8B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2088" y="3962938"/>
            <a:ext cx="5806800" cy="2706150"/>
          </a:xfrm>
          <a:solidFill>
            <a:schemeClr val="accent3">
              <a:lumMod val="75000"/>
              <a:alpha val="80000"/>
            </a:schemeClr>
          </a:solidFill>
        </p:spPr>
        <p:txBody>
          <a:bodyPr lIns="180000" tIns="1620000" rIns="180000" bIns="180000" anchor="t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02D001EA-032D-4F54-A9C3-1E7788B12E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1590" y="3962936"/>
            <a:ext cx="5438936" cy="1606009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för att lägga till rubrik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C07B67D-AC10-44B2-AA32-F7611361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962936"/>
            <a:ext cx="5434966" cy="161925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47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0501644-9713-4AC7-AFEC-850EDED3034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1712" y="944564"/>
            <a:ext cx="3796584" cy="572452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719531CD-9759-49F8-8C82-7EF913DB74E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99821" y="944564"/>
            <a:ext cx="3798000" cy="572452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08A5732A-471A-41CA-9640-ABC190CCBDE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210532" y="944564"/>
            <a:ext cx="3797202" cy="572452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0F91A3-1B47-4CB0-9BAF-25E9CCF16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EA8F8-72D2-4B55-8273-8973750A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ECDDD8E-0965-451F-A6EA-FA5572D1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1B3649FC-CFE6-4E5E-888D-32B18406CF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1475" y="5600700"/>
            <a:ext cx="3347424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latshållare för text 11">
            <a:extLst>
              <a:ext uri="{FF2B5EF4-FFF2-40B4-BE49-F238E27FC236}">
                <a16:creationId xmlns:a16="http://schemas.microsoft.com/office/drawing/2014/main" id="{43D444AC-9D23-435F-883B-71ACD31AF5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19259" y="5600700"/>
            <a:ext cx="3353479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1" name="Platshållare för text 11">
            <a:extLst>
              <a:ext uri="{FF2B5EF4-FFF2-40B4-BE49-F238E27FC236}">
                <a16:creationId xmlns:a16="http://schemas.microsoft.com/office/drawing/2014/main" id="{0B1052DD-0A8F-4C73-BF92-6C3B0D3261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4197" y="5600700"/>
            <a:ext cx="3353480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03FF3AA0-05DC-45CA-B2FF-DF0574061C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9260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  <a:endParaRPr lang="en-GB" dirty="0"/>
          </a:p>
        </p:txBody>
      </p:sp>
      <p:sp>
        <p:nvSpPr>
          <p:cNvPr id="23" name="Platshållare för text 7">
            <a:extLst>
              <a:ext uri="{FF2B5EF4-FFF2-40B4-BE49-F238E27FC236}">
                <a16:creationId xmlns:a16="http://schemas.microsoft.com/office/drawing/2014/main" id="{8144AEED-0F06-458F-AAF9-0B36208A5D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5419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  <a:endParaRPr lang="en-GB" dirty="0"/>
          </a:p>
        </p:txBody>
      </p:sp>
      <p:sp>
        <p:nvSpPr>
          <p:cNvPr id="24" name="Platshållare för text 7">
            <a:extLst>
              <a:ext uri="{FF2B5EF4-FFF2-40B4-BE49-F238E27FC236}">
                <a16:creationId xmlns:a16="http://schemas.microsoft.com/office/drawing/2014/main" id="{78280E51-D122-4BD3-8FC8-8073CE387C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34197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374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bild och innehåll - Svart/färg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67DAC112-8A35-4382-8400-DB4FA6C09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2087" y="4325934"/>
            <a:ext cx="11807825" cy="2343154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9A443532-B7FA-458F-A81A-C56137841B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47738" y="5193159"/>
            <a:ext cx="10265285" cy="1163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180975" indent="0">
              <a:buNone/>
              <a:defRPr sz="1600"/>
            </a:lvl2pPr>
            <a:lvl3pPr marL="361950" indent="0">
              <a:buNone/>
              <a:defRPr sz="14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36B2764-55D7-4A16-9381-D6E0C09E9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3189284"/>
          </a:xfrm>
          <a:solidFill>
            <a:schemeClr val="accent1"/>
          </a:solidFill>
          <a:ln w="203200">
            <a:noFill/>
            <a:miter lim="800000"/>
          </a:ln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263706-F67B-4CC6-8583-232665C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6890C6-3457-4195-9322-DE333D56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B3A9E5-E90D-43E4-8BBB-76F04816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C88519C-1CA4-4CF5-9BE2-30280F7CA8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7738" y="4325934"/>
            <a:ext cx="10265285" cy="816424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rubrikformat</a:t>
            </a:r>
          </a:p>
        </p:txBody>
      </p:sp>
      <p:sp>
        <p:nvSpPr>
          <p:cNvPr id="10" name="Platshållare för rubrik 1">
            <a:extLst>
              <a:ext uri="{FF2B5EF4-FFF2-40B4-BE49-F238E27FC236}">
                <a16:creationId xmlns:a16="http://schemas.microsoft.com/office/drawing/2014/main" id="{0066B2D5-B297-43F3-91FA-917B5B2E0B46}"/>
              </a:ext>
            </a:extLst>
          </p:cNvPr>
          <p:cNvSpPr txBox="1">
            <a:spLocks/>
          </p:cNvSpPr>
          <p:nvPr userDrawn="1"/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937668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bild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D5DFF99-CBEC-40BA-BBED-C5CD644ED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088" y="944563"/>
            <a:ext cx="11796712" cy="5724524"/>
          </a:xfrm>
          <a:custGeom>
            <a:avLst/>
            <a:gdLst>
              <a:gd name="connsiteX0" fmla="*/ 0 w 12192000"/>
              <a:gd name="connsiteY0" fmla="*/ 0 h 6423025"/>
              <a:gd name="connsiteX1" fmla="*/ 12192000 w 12192000"/>
              <a:gd name="connsiteY1" fmla="*/ 0 h 6423025"/>
              <a:gd name="connsiteX2" fmla="*/ 12192000 w 12192000"/>
              <a:gd name="connsiteY2" fmla="*/ 3654425 h 6423025"/>
              <a:gd name="connsiteX3" fmla="*/ 12192000 w 12192000"/>
              <a:gd name="connsiteY3" fmla="*/ 4068799 h 6423025"/>
              <a:gd name="connsiteX4" fmla="*/ 12192000 w 12192000"/>
              <a:gd name="connsiteY4" fmla="*/ 4664378 h 6423025"/>
              <a:gd name="connsiteX5" fmla="*/ 12192000 w 12192000"/>
              <a:gd name="connsiteY5" fmla="*/ 6423025 h 6423025"/>
              <a:gd name="connsiteX6" fmla="*/ 9965071 w 12192000"/>
              <a:gd name="connsiteY6" fmla="*/ 6423025 h 6423025"/>
              <a:gd name="connsiteX7" fmla="*/ 9210903 w 12192000"/>
              <a:gd name="connsiteY7" fmla="*/ 6423025 h 6423025"/>
              <a:gd name="connsiteX8" fmla="*/ 7416800 w 12192000"/>
              <a:gd name="connsiteY8" fmla="*/ 6423025 h 6423025"/>
              <a:gd name="connsiteX9" fmla="*/ 0 w 12192000"/>
              <a:gd name="connsiteY9" fmla="*/ 6423025 h 64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423025">
                <a:moveTo>
                  <a:pt x="0" y="0"/>
                </a:moveTo>
                <a:lnTo>
                  <a:pt x="12192000" y="0"/>
                </a:lnTo>
                <a:lnTo>
                  <a:pt x="12192000" y="3654425"/>
                </a:lnTo>
                <a:lnTo>
                  <a:pt x="12192000" y="4068799"/>
                </a:lnTo>
                <a:lnTo>
                  <a:pt x="12192000" y="4664378"/>
                </a:lnTo>
                <a:lnTo>
                  <a:pt x="12192000" y="6423025"/>
                </a:lnTo>
                <a:lnTo>
                  <a:pt x="9965071" y="6423025"/>
                </a:lnTo>
                <a:lnTo>
                  <a:pt x="9210903" y="6423025"/>
                </a:lnTo>
                <a:lnTo>
                  <a:pt x="7416800" y="6423025"/>
                </a:lnTo>
                <a:lnTo>
                  <a:pt x="0" y="64230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90C84-B678-4DA2-B5BC-09F4C05C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834AC-21EA-45BA-8F4A-F72C3790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18E5EE-05D9-4FB5-AFB1-70A04961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1BE8664E-CC48-494C-AE7B-F513C6167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599129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DFA03A-259F-4144-BE1E-F3FE09DD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A24B74F-9384-4EF6-AA81-AE426EC2D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ED54896-96CB-490F-AE8B-BCFA71D2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1C07B29-24E8-4BF3-A944-4C0094FA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9979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bild och tre spalt - Svart/färg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8C58069E-5971-4090-BEA7-70D00C1798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2087" y="4325934"/>
            <a:ext cx="11807825" cy="2343154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61D15377-7537-4235-86BF-A886D8C09B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318928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263706-F67B-4CC6-8583-232665C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6890C6-3457-4195-9322-DE333D56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B3A9E5-E90D-43E4-8BBB-76F04816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64AC664-3608-4C57-BBA0-69C5C13E8EB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47738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8">
            <a:extLst>
              <a:ext uri="{FF2B5EF4-FFF2-40B4-BE49-F238E27FC236}">
                <a16:creationId xmlns:a16="http://schemas.microsoft.com/office/drawing/2014/main" id="{1D2AE3E2-E7EF-4CB6-8B2B-974916E8311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76000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4DA0818F-8259-462A-BC19-DB2EB9F2771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04262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DA223F19-3E12-482C-B280-6936E7FC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152917"/>
            <a:ext cx="10296525" cy="1331218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653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delare/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CB1D72B8-9649-43AA-BA3D-BA5C6976B6A9}"/>
              </a:ext>
            </a:extLst>
          </p:cNvPr>
          <p:cNvSpPr/>
          <p:nvPr userDrawn="1"/>
        </p:nvSpPr>
        <p:spPr>
          <a:xfrm>
            <a:off x="0" y="6677881"/>
            <a:ext cx="12192000" cy="188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DCEBD2A1-0EE1-4B77-B61C-FEDC9F6EADE8}"/>
              </a:ext>
            </a:extLst>
          </p:cNvPr>
          <p:cNvSpPr/>
          <p:nvPr userDrawn="1"/>
        </p:nvSpPr>
        <p:spPr>
          <a:xfrm rot="5400000">
            <a:off x="-2951956" y="3713957"/>
            <a:ext cx="6092826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B82106E-A68C-4583-BC40-F6D7B44257AF}"/>
              </a:ext>
            </a:extLst>
          </p:cNvPr>
          <p:cNvSpPr/>
          <p:nvPr userDrawn="1"/>
        </p:nvSpPr>
        <p:spPr>
          <a:xfrm rot="5400000">
            <a:off x="9044131" y="3713958"/>
            <a:ext cx="6092824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F8354A-28BC-4C5B-9769-B324EA758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8" y="4974433"/>
            <a:ext cx="9720262" cy="125571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B0A25D-9D39-48DD-B345-1DCEC179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AB11E8-22F2-4713-99B4-07BCE068C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24068A-1B83-4915-B673-6D4C5C88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9594CC-E40F-40C1-A5EF-91E5DF73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2866293"/>
            <a:ext cx="9720262" cy="1828800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BC8D6F1-1C99-4912-A230-A509B3F14768}"/>
              </a:ext>
            </a:extLst>
          </p:cNvPr>
          <p:cNvSpPr/>
          <p:nvPr userDrawn="1"/>
        </p:nvSpPr>
        <p:spPr>
          <a:xfrm>
            <a:off x="192087" y="765175"/>
            <a:ext cx="11873343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4127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D5DFF99-CBEC-40BA-BBED-C5CD644ED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088" y="944563"/>
            <a:ext cx="11796712" cy="5724524"/>
          </a:xfrm>
          <a:custGeom>
            <a:avLst/>
            <a:gdLst>
              <a:gd name="connsiteX0" fmla="*/ 0 w 12192000"/>
              <a:gd name="connsiteY0" fmla="*/ 0 h 6423025"/>
              <a:gd name="connsiteX1" fmla="*/ 12192000 w 12192000"/>
              <a:gd name="connsiteY1" fmla="*/ 0 h 6423025"/>
              <a:gd name="connsiteX2" fmla="*/ 12192000 w 12192000"/>
              <a:gd name="connsiteY2" fmla="*/ 3654425 h 6423025"/>
              <a:gd name="connsiteX3" fmla="*/ 12192000 w 12192000"/>
              <a:gd name="connsiteY3" fmla="*/ 4068799 h 6423025"/>
              <a:gd name="connsiteX4" fmla="*/ 12192000 w 12192000"/>
              <a:gd name="connsiteY4" fmla="*/ 4664378 h 6423025"/>
              <a:gd name="connsiteX5" fmla="*/ 12192000 w 12192000"/>
              <a:gd name="connsiteY5" fmla="*/ 6423025 h 6423025"/>
              <a:gd name="connsiteX6" fmla="*/ 9965071 w 12192000"/>
              <a:gd name="connsiteY6" fmla="*/ 6423025 h 6423025"/>
              <a:gd name="connsiteX7" fmla="*/ 9210903 w 12192000"/>
              <a:gd name="connsiteY7" fmla="*/ 6423025 h 6423025"/>
              <a:gd name="connsiteX8" fmla="*/ 7416800 w 12192000"/>
              <a:gd name="connsiteY8" fmla="*/ 6423025 h 6423025"/>
              <a:gd name="connsiteX9" fmla="*/ 0 w 12192000"/>
              <a:gd name="connsiteY9" fmla="*/ 6423025 h 64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423025">
                <a:moveTo>
                  <a:pt x="0" y="0"/>
                </a:moveTo>
                <a:lnTo>
                  <a:pt x="12192000" y="0"/>
                </a:lnTo>
                <a:lnTo>
                  <a:pt x="12192000" y="3654425"/>
                </a:lnTo>
                <a:lnTo>
                  <a:pt x="12192000" y="4068799"/>
                </a:lnTo>
                <a:lnTo>
                  <a:pt x="12192000" y="4664378"/>
                </a:lnTo>
                <a:lnTo>
                  <a:pt x="12192000" y="6423025"/>
                </a:lnTo>
                <a:lnTo>
                  <a:pt x="9965071" y="6423025"/>
                </a:lnTo>
                <a:lnTo>
                  <a:pt x="9210903" y="6423025"/>
                </a:lnTo>
                <a:lnTo>
                  <a:pt x="7416800" y="6423025"/>
                </a:lnTo>
                <a:lnTo>
                  <a:pt x="0" y="64230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85C7F7B-1944-483D-AEE5-C6DC59A6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166812"/>
            <a:ext cx="10296525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90C84-B678-4DA2-B5BC-09F4C05C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834AC-21EA-45BA-8F4A-F72C3790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18E5EE-05D9-4FB5-AFB1-70A04961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8529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tshållare för bild 35">
            <a:extLst>
              <a:ext uri="{FF2B5EF4-FFF2-40B4-BE49-F238E27FC236}">
                <a16:creationId xmlns:a16="http://schemas.microsoft.com/office/drawing/2014/main" id="{09960D59-A601-4506-BD1C-8822F6CFCB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12191997" cy="6857999"/>
          </a:xfrm>
          <a:custGeom>
            <a:avLst/>
            <a:gdLst>
              <a:gd name="connsiteX0" fmla="*/ 7839774 w 12191997"/>
              <a:gd name="connsiteY0" fmla="*/ 5101489 h 6857999"/>
              <a:gd name="connsiteX1" fmla="*/ 7839774 w 12191997"/>
              <a:gd name="connsiteY1" fmla="*/ 5128955 h 6857999"/>
              <a:gd name="connsiteX2" fmla="*/ 7814535 w 12191997"/>
              <a:gd name="connsiteY2" fmla="*/ 5184631 h 6857999"/>
              <a:gd name="connsiteX3" fmla="*/ 7752178 w 12191997"/>
              <a:gd name="connsiteY3" fmla="*/ 5204674 h 6857999"/>
              <a:gd name="connsiteX4" fmla="*/ 7713576 w 12191997"/>
              <a:gd name="connsiteY4" fmla="*/ 5195024 h 6857999"/>
              <a:gd name="connsiteX5" fmla="*/ 7699472 w 12191997"/>
              <a:gd name="connsiteY5" fmla="*/ 5168299 h 6857999"/>
              <a:gd name="connsiteX6" fmla="*/ 7720258 w 12191997"/>
              <a:gd name="connsiteY6" fmla="*/ 5133409 h 6857999"/>
              <a:gd name="connsiteX7" fmla="*/ 7787068 w 12191997"/>
              <a:gd name="connsiteY7" fmla="*/ 5112624 h 6857999"/>
              <a:gd name="connsiteX8" fmla="*/ 5113905 w 12191997"/>
              <a:gd name="connsiteY8" fmla="*/ 5101489 h 6857999"/>
              <a:gd name="connsiteX9" fmla="*/ 5113905 w 12191997"/>
              <a:gd name="connsiteY9" fmla="*/ 5128955 h 6857999"/>
              <a:gd name="connsiteX10" fmla="*/ 5088664 w 12191997"/>
              <a:gd name="connsiteY10" fmla="*/ 5184631 h 6857999"/>
              <a:gd name="connsiteX11" fmla="*/ 5026308 w 12191997"/>
              <a:gd name="connsiteY11" fmla="*/ 5204674 h 6857999"/>
              <a:gd name="connsiteX12" fmla="*/ 4987706 w 12191997"/>
              <a:gd name="connsiteY12" fmla="*/ 5195024 h 6857999"/>
              <a:gd name="connsiteX13" fmla="*/ 4973602 w 12191997"/>
              <a:gd name="connsiteY13" fmla="*/ 5168299 h 6857999"/>
              <a:gd name="connsiteX14" fmla="*/ 4994387 w 12191997"/>
              <a:gd name="connsiteY14" fmla="*/ 5133409 h 6857999"/>
              <a:gd name="connsiteX15" fmla="*/ 5061200 w 12191997"/>
              <a:gd name="connsiteY15" fmla="*/ 5112624 h 6857999"/>
              <a:gd name="connsiteX16" fmla="*/ 4496277 w 12191997"/>
              <a:gd name="connsiteY16" fmla="*/ 5101489 h 6857999"/>
              <a:gd name="connsiteX17" fmla="*/ 4496277 w 12191997"/>
              <a:gd name="connsiteY17" fmla="*/ 5128955 h 6857999"/>
              <a:gd name="connsiteX18" fmla="*/ 4471037 w 12191997"/>
              <a:gd name="connsiteY18" fmla="*/ 5184631 h 6857999"/>
              <a:gd name="connsiteX19" fmla="*/ 4408680 w 12191997"/>
              <a:gd name="connsiteY19" fmla="*/ 5204674 h 6857999"/>
              <a:gd name="connsiteX20" fmla="*/ 4370079 w 12191997"/>
              <a:gd name="connsiteY20" fmla="*/ 5195024 h 6857999"/>
              <a:gd name="connsiteX21" fmla="*/ 4355975 w 12191997"/>
              <a:gd name="connsiteY21" fmla="*/ 5168299 h 6857999"/>
              <a:gd name="connsiteX22" fmla="*/ 4376760 w 12191997"/>
              <a:gd name="connsiteY22" fmla="*/ 5133409 h 6857999"/>
              <a:gd name="connsiteX23" fmla="*/ 4443570 w 12191997"/>
              <a:gd name="connsiteY23" fmla="*/ 5112624 h 6857999"/>
              <a:gd name="connsiteX24" fmla="*/ 8108502 w 12191997"/>
              <a:gd name="connsiteY24" fmla="*/ 4991623 h 6857999"/>
              <a:gd name="connsiteX25" fmla="*/ 8166404 w 12191997"/>
              <a:gd name="connsiteY25" fmla="*/ 5018347 h 6857999"/>
              <a:gd name="connsiteX26" fmla="*/ 8188675 w 12191997"/>
              <a:gd name="connsiteY26" fmla="*/ 5088127 h 6857999"/>
              <a:gd name="connsiteX27" fmla="*/ 8166404 w 12191997"/>
              <a:gd name="connsiteY27" fmla="*/ 5158650 h 6857999"/>
              <a:gd name="connsiteX28" fmla="*/ 8108502 w 12191997"/>
              <a:gd name="connsiteY28" fmla="*/ 5186116 h 6857999"/>
              <a:gd name="connsiteX29" fmla="*/ 8049857 w 12191997"/>
              <a:gd name="connsiteY29" fmla="*/ 5159392 h 6857999"/>
              <a:gd name="connsiteX30" fmla="*/ 8028329 w 12191997"/>
              <a:gd name="connsiteY30" fmla="*/ 5088127 h 6857999"/>
              <a:gd name="connsiteX31" fmla="*/ 8049857 w 12191997"/>
              <a:gd name="connsiteY31" fmla="*/ 5018347 h 6857999"/>
              <a:gd name="connsiteX32" fmla="*/ 8108502 w 12191997"/>
              <a:gd name="connsiteY32" fmla="*/ 4991623 h 6857999"/>
              <a:gd name="connsiteX33" fmla="*/ 6667620 w 12191997"/>
              <a:gd name="connsiteY33" fmla="*/ 4990139 h 6857999"/>
              <a:gd name="connsiteX34" fmla="*/ 6730719 w 12191997"/>
              <a:gd name="connsiteY34" fmla="*/ 5019090 h 6857999"/>
              <a:gd name="connsiteX35" fmla="*/ 6754474 w 12191997"/>
              <a:gd name="connsiteY35" fmla="*/ 5095551 h 6857999"/>
              <a:gd name="connsiteX36" fmla="*/ 6730719 w 12191997"/>
              <a:gd name="connsiteY36" fmla="*/ 5171270 h 6857999"/>
              <a:gd name="connsiteX37" fmla="*/ 6667620 w 12191997"/>
              <a:gd name="connsiteY37" fmla="*/ 5200221 h 6857999"/>
              <a:gd name="connsiteX38" fmla="*/ 6604521 w 12191997"/>
              <a:gd name="connsiteY38" fmla="*/ 5171270 h 6857999"/>
              <a:gd name="connsiteX39" fmla="*/ 6580767 w 12191997"/>
              <a:gd name="connsiteY39" fmla="*/ 5095551 h 6857999"/>
              <a:gd name="connsiteX40" fmla="*/ 6604521 w 12191997"/>
              <a:gd name="connsiteY40" fmla="*/ 5019090 h 6857999"/>
              <a:gd name="connsiteX41" fmla="*/ 6667620 w 12191997"/>
              <a:gd name="connsiteY41" fmla="*/ 4990139 h 6857999"/>
              <a:gd name="connsiteX42" fmla="*/ 5598652 w 12191997"/>
              <a:gd name="connsiteY42" fmla="*/ 4990139 h 6857999"/>
              <a:gd name="connsiteX43" fmla="*/ 5661750 w 12191997"/>
              <a:gd name="connsiteY43" fmla="*/ 5019090 h 6857999"/>
              <a:gd name="connsiteX44" fmla="*/ 5685505 w 12191997"/>
              <a:gd name="connsiteY44" fmla="*/ 5095551 h 6857999"/>
              <a:gd name="connsiteX45" fmla="*/ 5661750 w 12191997"/>
              <a:gd name="connsiteY45" fmla="*/ 5171270 h 6857999"/>
              <a:gd name="connsiteX46" fmla="*/ 5598652 w 12191997"/>
              <a:gd name="connsiteY46" fmla="*/ 5200221 h 6857999"/>
              <a:gd name="connsiteX47" fmla="*/ 5535552 w 12191997"/>
              <a:gd name="connsiteY47" fmla="*/ 5171270 h 6857999"/>
              <a:gd name="connsiteX48" fmla="*/ 5511798 w 12191997"/>
              <a:gd name="connsiteY48" fmla="*/ 5095551 h 6857999"/>
              <a:gd name="connsiteX49" fmla="*/ 5535552 w 12191997"/>
              <a:gd name="connsiteY49" fmla="*/ 5019090 h 6857999"/>
              <a:gd name="connsiteX50" fmla="*/ 5598652 w 12191997"/>
              <a:gd name="connsiteY50" fmla="*/ 4990139 h 6857999"/>
              <a:gd name="connsiteX51" fmla="*/ 8456660 w 12191997"/>
              <a:gd name="connsiteY51" fmla="*/ 4987912 h 6857999"/>
              <a:gd name="connsiteX52" fmla="*/ 8511593 w 12191997"/>
              <a:gd name="connsiteY52" fmla="*/ 5007955 h 6857999"/>
              <a:gd name="connsiteX53" fmla="*/ 8533121 w 12191997"/>
              <a:gd name="connsiteY53" fmla="*/ 5062888 h 6857999"/>
              <a:gd name="connsiteX54" fmla="*/ 8376487 w 12191997"/>
              <a:gd name="connsiteY54" fmla="*/ 5062888 h 6857999"/>
              <a:gd name="connsiteX55" fmla="*/ 8403953 w 12191997"/>
              <a:gd name="connsiteY55" fmla="*/ 5007212 h 6857999"/>
              <a:gd name="connsiteX56" fmla="*/ 8456660 w 12191997"/>
              <a:gd name="connsiteY56" fmla="*/ 4987912 h 6857999"/>
              <a:gd name="connsiteX57" fmla="*/ 7223632 w 12191997"/>
              <a:gd name="connsiteY57" fmla="*/ 4987912 h 6857999"/>
              <a:gd name="connsiteX58" fmla="*/ 7278566 w 12191997"/>
              <a:gd name="connsiteY58" fmla="*/ 5007955 h 6857999"/>
              <a:gd name="connsiteX59" fmla="*/ 7300093 w 12191997"/>
              <a:gd name="connsiteY59" fmla="*/ 5062888 h 6857999"/>
              <a:gd name="connsiteX60" fmla="*/ 7143460 w 12191997"/>
              <a:gd name="connsiteY60" fmla="*/ 5062888 h 6857999"/>
              <a:gd name="connsiteX61" fmla="*/ 7170926 w 12191997"/>
              <a:gd name="connsiteY61" fmla="*/ 5007212 h 6857999"/>
              <a:gd name="connsiteX62" fmla="*/ 7223632 w 12191997"/>
              <a:gd name="connsiteY62" fmla="*/ 4987912 h 6857999"/>
              <a:gd name="connsiteX63" fmla="*/ 7018004 w 12191997"/>
              <a:gd name="connsiteY63" fmla="*/ 4940401 h 6857999"/>
              <a:gd name="connsiteX64" fmla="*/ 6941543 w 12191997"/>
              <a:gd name="connsiteY64" fmla="*/ 4989395 h 6857999"/>
              <a:gd name="connsiteX65" fmla="*/ 6941543 w 12191997"/>
              <a:gd name="connsiteY65" fmla="*/ 4944113 h 6857999"/>
              <a:gd name="connsiteX66" fmla="*/ 6879929 w 12191997"/>
              <a:gd name="connsiteY66" fmla="*/ 4944113 h 6857999"/>
              <a:gd name="connsiteX67" fmla="*/ 6879929 w 12191997"/>
              <a:gd name="connsiteY67" fmla="*/ 5247730 h 6857999"/>
              <a:gd name="connsiteX68" fmla="*/ 6946740 w 12191997"/>
              <a:gd name="connsiteY68" fmla="*/ 5247730 h 6857999"/>
              <a:gd name="connsiteX69" fmla="*/ 6946740 w 12191997"/>
              <a:gd name="connsiteY69" fmla="*/ 5091838 h 6857999"/>
              <a:gd name="connsiteX70" fmla="*/ 6965298 w 12191997"/>
              <a:gd name="connsiteY70" fmla="*/ 5024285 h 6857999"/>
              <a:gd name="connsiteX71" fmla="*/ 7015035 w 12191997"/>
              <a:gd name="connsiteY71" fmla="*/ 4999788 h 6857999"/>
              <a:gd name="connsiteX72" fmla="*/ 7053636 w 12191997"/>
              <a:gd name="connsiteY72" fmla="*/ 5005727 h 6857999"/>
              <a:gd name="connsiteX73" fmla="*/ 7065514 w 12191997"/>
              <a:gd name="connsiteY73" fmla="*/ 4949309 h 6857999"/>
              <a:gd name="connsiteX74" fmla="*/ 7018004 w 12191997"/>
              <a:gd name="connsiteY74" fmla="*/ 4940401 h 6857999"/>
              <a:gd name="connsiteX75" fmla="*/ 5948293 w 12191997"/>
              <a:gd name="connsiteY75" fmla="*/ 4940401 h 6857999"/>
              <a:gd name="connsiteX76" fmla="*/ 5871832 w 12191997"/>
              <a:gd name="connsiteY76" fmla="*/ 4989395 h 6857999"/>
              <a:gd name="connsiteX77" fmla="*/ 5871832 w 12191997"/>
              <a:gd name="connsiteY77" fmla="*/ 4944113 h 6857999"/>
              <a:gd name="connsiteX78" fmla="*/ 5810218 w 12191997"/>
              <a:gd name="connsiteY78" fmla="*/ 4944113 h 6857999"/>
              <a:gd name="connsiteX79" fmla="*/ 5810218 w 12191997"/>
              <a:gd name="connsiteY79" fmla="*/ 5247730 h 6857999"/>
              <a:gd name="connsiteX80" fmla="*/ 5877029 w 12191997"/>
              <a:gd name="connsiteY80" fmla="*/ 5247730 h 6857999"/>
              <a:gd name="connsiteX81" fmla="*/ 5877029 w 12191997"/>
              <a:gd name="connsiteY81" fmla="*/ 5091838 h 6857999"/>
              <a:gd name="connsiteX82" fmla="*/ 5895588 w 12191997"/>
              <a:gd name="connsiteY82" fmla="*/ 5024285 h 6857999"/>
              <a:gd name="connsiteX83" fmla="*/ 5945323 w 12191997"/>
              <a:gd name="connsiteY83" fmla="*/ 4999788 h 6857999"/>
              <a:gd name="connsiteX84" fmla="*/ 5983924 w 12191997"/>
              <a:gd name="connsiteY84" fmla="*/ 5005727 h 6857999"/>
              <a:gd name="connsiteX85" fmla="*/ 5995802 w 12191997"/>
              <a:gd name="connsiteY85" fmla="*/ 4949309 h 6857999"/>
              <a:gd name="connsiteX86" fmla="*/ 5948293 w 12191997"/>
              <a:gd name="connsiteY86" fmla="*/ 4940401 h 6857999"/>
              <a:gd name="connsiteX87" fmla="*/ 8095140 w 12191997"/>
              <a:gd name="connsiteY87" fmla="*/ 4936690 h 6857999"/>
              <a:gd name="connsiteX88" fmla="*/ 8026845 w 12191997"/>
              <a:gd name="connsiteY88" fmla="*/ 4955991 h 6857999"/>
              <a:gd name="connsiteX89" fmla="*/ 7979335 w 12191997"/>
              <a:gd name="connsiteY89" fmla="*/ 5010182 h 6857999"/>
              <a:gd name="connsiteX90" fmla="*/ 7962261 w 12191997"/>
              <a:gd name="connsiteY90" fmla="*/ 5089612 h 6857999"/>
              <a:gd name="connsiteX91" fmla="*/ 7979335 w 12191997"/>
              <a:gd name="connsiteY91" fmla="*/ 5169042 h 6857999"/>
              <a:gd name="connsiteX92" fmla="*/ 8026845 w 12191997"/>
              <a:gd name="connsiteY92" fmla="*/ 5223975 h 6857999"/>
              <a:gd name="connsiteX93" fmla="*/ 8095140 w 12191997"/>
              <a:gd name="connsiteY93" fmla="*/ 5243276 h 6857999"/>
              <a:gd name="connsiteX94" fmla="*/ 8187933 w 12191997"/>
              <a:gd name="connsiteY94" fmla="*/ 5199478 h 6857999"/>
              <a:gd name="connsiteX95" fmla="*/ 8187933 w 12191997"/>
              <a:gd name="connsiteY95" fmla="*/ 5231399 h 6857999"/>
              <a:gd name="connsiteX96" fmla="*/ 8166404 w 12191997"/>
              <a:gd name="connsiteY96" fmla="*/ 5291528 h 6857999"/>
              <a:gd name="connsiteX97" fmla="*/ 8109244 w 12191997"/>
              <a:gd name="connsiteY97" fmla="*/ 5310829 h 6857999"/>
              <a:gd name="connsiteX98" fmla="*/ 8058023 w 12191997"/>
              <a:gd name="connsiteY98" fmla="*/ 5301921 h 6857999"/>
              <a:gd name="connsiteX99" fmla="*/ 8000863 w 12191997"/>
              <a:gd name="connsiteY99" fmla="*/ 5272970 h 6857999"/>
              <a:gd name="connsiteX100" fmla="*/ 7968200 w 12191997"/>
              <a:gd name="connsiteY100" fmla="*/ 5321222 h 6857999"/>
              <a:gd name="connsiteX101" fmla="*/ 8109244 w 12191997"/>
              <a:gd name="connsiteY101" fmla="*/ 5365020 h 6857999"/>
              <a:gd name="connsiteX102" fmla="*/ 8213172 w 12191997"/>
              <a:gd name="connsiteY102" fmla="*/ 5330873 h 6857999"/>
              <a:gd name="connsiteX103" fmla="*/ 8252516 w 12191997"/>
              <a:gd name="connsiteY103" fmla="*/ 5235853 h 6857999"/>
              <a:gd name="connsiteX104" fmla="*/ 8252516 w 12191997"/>
              <a:gd name="connsiteY104" fmla="*/ 4946340 h 6857999"/>
              <a:gd name="connsiteX105" fmla="*/ 8190902 w 12191997"/>
              <a:gd name="connsiteY105" fmla="*/ 4946340 h 6857999"/>
              <a:gd name="connsiteX106" fmla="*/ 8190902 w 12191997"/>
              <a:gd name="connsiteY106" fmla="*/ 4984942 h 6857999"/>
              <a:gd name="connsiteX107" fmla="*/ 8095140 w 12191997"/>
              <a:gd name="connsiteY107" fmla="*/ 4936690 h 6857999"/>
              <a:gd name="connsiteX108" fmla="*/ 8458887 w 12191997"/>
              <a:gd name="connsiteY108" fmla="*/ 4934463 h 6857999"/>
              <a:gd name="connsiteX109" fmla="*/ 8379456 w 12191997"/>
              <a:gd name="connsiteY109" fmla="*/ 4955249 h 6857999"/>
              <a:gd name="connsiteX110" fmla="*/ 8327492 w 12191997"/>
              <a:gd name="connsiteY110" fmla="*/ 5013151 h 6857999"/>
              <a:gd name="connsiteX111" fmla="*/ 8309676 w 12191997"/>
              <a:gd name="connsiteY111" fmla="*/ 5097778 h 6857999"/>
              <a:gd name="connsiteX112" fmla="*/ 8328977 w 12191997"/>
              <a:gd name="connsiteY112" fmla="*/ 5181662 h 6857999"/>
              <a:gd name="connsiteX113" fmla="*/ 8383168 w 12191997"/>
              <a:gd name="connsiteY113" fmla="*/ 5237338 h 6857999"/>
              <a:gd name="connsiteX114" fmla="*/ 8465567 w 12191997"/>
              <a:gd name="connsiteY114" fmla="*/ 5256639 h 6857999"/>
              <a:gd name="connsiteX115" fmla="*/ 8535348 w 12191997"/>
              <a:gd name="connsiteY115" fmla="*/ 5242534 h 6857999"/>
              <a:gd name="connsiteX116" fmla="*/ 8599189 w 12191997"/>
              <a:gd name="connsiteY116" fmla="*/ 5195767 h 6857999"/>
              <a:gd name="connsiteX117" fmla="*/ 8561329 w 12191997"/>
              <a:gd name="connsiteY117" fmla="*/ 5154938 h 6857999"/>
              <a:gd name="connsiteX118" fmla="*/ 8513077 w 12191997"/>
              <a:gd name="connsiteY118" fmla="*/ 5190570 h 6857999"/>
              <a:gd name="connsiteX119" fmla="*/ 8466310 w 12191997"/>
              <a:gd name="connsiteY119" fmla="*/ 5200221 h 6857999"/>
              <a:gd name="connsiteX120" fmla="*/ 8401726 w 12191997"/>
              <a:gd name="connsiteY120" fmla="*/ 5175724 h 6857999"/>
              <a:gd name="connsiteX121" fmla="*/ 8375002 w 12191997"/>
              <a:gd name="connsiteY121" fmla="*/ 5111140 h 6857999"/>
              <a:gd name="connsiteX122" fmla="*/ 8596962 w 12191997"/>
              <a:gd name="connsiteY122" fmla="*/ 5111140 h 6857999"/>
              <a:gd name="connsiteX123" fmla="*/ 8598446 w 12191997"/>
              <a:gd name="connsiteY123" fmla="*/ 5083673 h 6857999"/>
              <a:gd name="connsiteX124" fmla="*/ 8562072 w 12191997"/>
              <a:gd name="connsiteY124" fmla="*/ 4974550 h 6857999"/>
              <a:gd name="connsiteX125" fmla="*/ 8458887 w 12191997"/>
              <a:gd name="connsiteY125" fmla="*/ 4934463 h 6857999"/>
              <a:gd name="connsiteX126" fmla="*/ 7225859 w 12191997"/>
              <a:gd name="connsiteY126" fmla="*/ 4934463 h 6857999"/>
              <a:gd name="connsiteX127" fmla="*/ 7146429 w 12191997"/>
              <a:gd name="connsiteY127" fmla="*/ 4955249 h 6857999"/>
              <a:gd name="connsiteX128" fmla="*/ 7094465 w 12191997"/>
              <a:gd name="connsiteY128" fmla="*/ 5013151 h 6857999"/>
              <a:gd name="connsiteX129" fmla="*/ 7076649 w 12191997"/>
              <a:gd name="connsiteY129" fmla="*/ 5097778 h 6857999"/>
              <a:gd name="connsiteX130" fmla="*/ 7095950 w 12191997"/>
              <a:gd name="connsiteY130" fmla="*/ 5181662 h 6857999"/>
              <a:gd name="connsiteX131" fmla="*/ 7150141 w 12191997"/>
              <a:gd name="connsiteY131" fmla="*/ 5237338 h 6857999"/>
              <a:gd name="connsiteX132" fmla="*/ 7232540 w 12191997"/>
              <a:gd name="connsiteY132" fmla="*/ 5256639 h 6857999"/>
              <a:gd name="connsiteX133" fmla="*/ 7302321 w 12191997"/>
              <a:gd name="connsiteY133" fmla="*/ 5242534 h 6857999"/>
              <a:gd name="connsiteX134" fmla="*/ 7366162 w 12191997"/>
              <a:gd name="connsiteY134" fmla="*/ 5195767 h 6857999"/>
              <a:gd name="connsiteX135" fmla="*/ 7328302 w 12191997"/>
              <a:gd name="connsiteY135" fmla="*/ 5154938 h 6857999"/>
              <a:gd name="connsiteX136" fmla="*/ 7280050 w 12191997"/>
              <a:gd name="connsiteY136" fmla="*/ 5190570 h 6857999"/>
              <a:gd name="connsiteX137" fmla="*/ 7233283 w 12191997"/>
              <a:gd name="connsiteY137" fmla="*/ 5200221 h 6857999"/>
              <a:gd name="connsiteX138" fmla="*/ 7168699 w 12191997"/>
              <a:gd name="connsiteY138" fmla="*/ 5175724 h 6857999"/>
              <a:gd name="connsiteX139" fmla="*/ 7141975 w 12191997"/>
              <a:gd name="connsiteY139" fmla="*/ 5111140 h 6857999"/>
              <a:gd name="connsiteX140" fmla="*/ 7363935 w 12191997"/>
              <a:gd name="connsiteY140" fmla="*/ 5111140 h 6857999"/>
              <a:gd name="connsiteX141" fmla="*/ 7365419 w 12191997"/>
              <a:gd name="connsiteY141" fmla="*/ 5083673 h 6857999"/>
              <a:gd name="connsiteX142" fmla="*/ 7329045 w 12191997"/>
              <a:gd name="connsiteY142" fmla="*/ 4974550 h 6857999"/>
              <a:gd name="connsiteX143" fmla="*/ 7225859 w 12191997"/>
              <a:gd name="connsiteY143" fmla="*/ 4934463 h 6857999"/>
              <a:gd name="connsiteX144" fmla="*/ 6141301 w 12191997"/>
              <a:gd name="connsiteY144" fmla="*/ 4934463 h 6857999"/>
              <a:gd name="connsiteX145" fmla="*/ 6075975 w 12191997"/>
              <a:gd name="connsiteY145" fmla="*/ 4946340 h 6857999"/>
              <a:gd name="connsiteX146" fmla="*/ 6033662 w 12191997"/>
              <a:gd name="connsiteY146" fmla="*/ 4979746 h 6857999"/>
              <a:gd name="connsiteX147" fmla="*/ 6018817 w 12191997"/>
              <a:gd name="connsiteY147" fmla="*/ 5027256 h 6857999"/>
              <a:gd name="connsiteX148" fmla="*/ 6029209 w 12191997"/>
              <a:gd name="connsiteY148" fmla="*/ 5069569 h 6857999"/>
              <a:gd name="connsiteX149" fmla="*/ 6063355 w 12191997"/>
              <a:gd name="connsiteY149" fmla="*/ 5097036 h 6857999"/>
              <a:gd name="connsiteX150" fmla="*/ 6130166 w 12191997"/>
              <a:gd name="connsiteY150" fmla="*/ 5117821 h 6857999"/>
              <a:gd name="connsiteX151" fmla="*/ 6174706 w 12191997"/>
              <a:gd name="connsiteY151" fmla="*/ 5128214 h 6857999"/>
              <a:gd name="connsiteX152" fmla="*/ 6199203 w 12191997"/>
              <a:gd name="connsiteY152" fmla="*/ 5140834 h 6857999"/>
              <a:gd name="connsiteX153" fmla="*/ 6208854 w 12191997"/>
              <a:gd name="connsiteY153" fmla="*/ 5163104 h 6857999"/>
              <a:gd name="connsiteX154" fmla="*/ 6191780 w 12191997"/>
              <a:gd name="connsiteY154" fmla="*/ 5192055 h 6857999"/>
              <a:gd name="connsiteX155" fmla="*/ 6148724 w 12191997"/>
              <a:gd name="connsiteY155" fmla="*/ 5202448 h 6857999"/>
              <a:gd name="connsiteX156" fmla="*/ 6098245 w 12191997"/>
              <a:gd name="connsiteY156" fmla="*/ 5192797 h 6857999"/>
              <a:gd name="connsiteX157" fmla="*/ 6042571 w 12191997"/>
              <a:gd name="connsiteY157" fmla="*/ 5155680 h 6857999"/>
              <a:gd name="connsiteX158" fmla="*/ 6003970 w 12191997"/>
              <a:gd name="connsiteY158" fmla="*/ 5199478 h 6857999"/>
              <a:gd name="connsiteX159" fmla="*/ 6073007 w 12191997"/>
              <a:gd name="connsiteY159" fmla="*/ 5243277 h 6857999"/>
              <a:gd name="connsiteX160" fmla="*/ 6147982 w 12191997"/>
              <a:gd name="connsiteY160" fmla="*/ 5255896 h 6857999"/>
              <a:gd name="connsiteX161" fmla="*/ 6240032 w 12191997"/>
              <a:gd name="connsiteY161" fmla="*/ 5229172 h 6857999"/>
              <a:gd name="connsiteX162" fmla="*/ 6274180 w 12191997"/>
              <a:gd name="connsiteY162" fmla="*/ 5158650 h 6857999"/>
              <a:gd name="connsiteX163" fmla="*/ 6262302 w 12191997"/>
              <a:gd name="connsiteY163" fmla="*/ 5114109 h 6857999"/>
              <a:gd name="connsiteX164" fmla="*/ 6225185 w 12191997"/>
              <a:gd name="connsiteY164" fmla="*/ 5085158 h 6857999"/>
              <a:gd name="connsiteX165" fmla="*/ 6157632 w 12191997"/>
              <a:gd name="connsiteY165" fmla="*/ 5064373 h 6857999"/>
              <a:gd name="connsiteX166" fmla="*/ 6110865 w 12191997"/>
              <a:gd name="connsiteY166" fmla="*/ 5052495 h 6857999"/>
              <a:gd name="connsiteX167" fmla="*/ 6090081 w 12191997"/>
              <a:gd name="connsiteY167" fmla="*/ 5042102 h 6857999"/>
              <a:gd name="connsiteX168" fmla="*/ 6082656 w 12191997"/>
              <a:gd name="connsiteY168" fmla="*/ 5025029 h 6857999"/>
              <a:gd name="connsiteX169" fmla="*/ 6098245 w 12191997"/>
              <a:gd name="connsiteY169" fmla="*/ 4998304 h 6857999"/>
              <a:gd name="connsiteX170" fmla="*/ 6140558 w 12191997"/>
              <a:gd name="connsiteY170" fmla="*/ 4987912 h 6857999"/>
              <a:gd name="connsiteX171" fmla="*/ 6185841 w 12191997"/>
              <a:gd name="connsiteY171" fmla="*/ 4995335 h 6857999"/>
              <a:gd name="connsiteX172" fmla="*/ 6234093 w 12191997"/>
              <a:gd name="connsiteY172" fmla="*/ 5024286 h 6857999"/>
              <a:gd name="connsiteX173" fmla="*/ 6270468 w 12191997"/>
              <a:gd name="connsiteY173" fmla="*/ 4980488 h 6857999"/>
              <a:gd name="connsiteX174" fmla="*/ 6209596 w 12191997"/>
              <a:gd name="connsiteY174" fmla="*/ 4944856 h 6857999"/>
              <a:gd name="connsiteX175" fmla="*/ 6141301 w 12191997"/>
              <a:gd name="connsiteY175" fmla="*/ 4934463 h 6857999"/>
              <a:gd name="connsiteX176" fmla="*/ 3890530 w 12191997"/>
              <a:gd name="connsiteY176" fmla="*/ 4934463 h 6857999"/>
              <a:gd name="connsiteX177" fmla="*/ 3825204 w 12191997"/>
              <a:gd name="connsiteY177" fmla="*/ 4946340 h 6857999"/>
              <a:gd name="connsiteX178" fmla="*/ 3782891 w 12191997"/>
              <a:gd name="connsiteY178" fmla="*/ 4979746 h 6857999"/>
              <a:gd name="connsiteX179" fmla="*/ 3768045 w 12191997"/>
              <a:gd name="connsiteY179" fmla="*/ 5027256 h 6857999"/>
              <a:gd name="connsiteX180" fmla="*/ 3778437 w 12191997"/>
              <a:gd name="connsiteY180" fmla="*/ 5069569 h 6857999"/>
              <a:gd name="connsiteX181" fmla="*/ 3812584 w 12191997"/>
              <a:gd name="connsiteY181" fmla="*/ 5097036 h 6857999"/>
              <a:gd name="connsiteX182" fmla="*/ 3879396 w 12191997"/>
              <a:gd name="connsiteY182" fmla="*/ 5117821 h 6857999"/>
              <a:gd name="connsiteX183" fmla="*/ 3923936 w 12191997"/>
              <a:gd name="connsiteY183" fmla="*/ 5128214 h 6857999"/>
              <a:gd name="connsiteX184" fmla="*/ 3948433 w 12191997"/>
              <a:gd name="connsiteY184" fmla="*/ 5140834 h 6857999"/>
              <a:gd name="connsiteX185" fmla="*/ 3958084 w 12191997"/>
              <a:gd name="connsiteY185" fmla="*/ 5163104 h 6857999"/>
              <a:gd name="connsiteX186" fmla="*/ 3941009 w 12191997"/>
              <a:gd name="connsiteY186" fmla="*/ 5192055 h 6857999"/>
              <a:gd name="connsiteX187" fmla="*/ 3897953 w 12191997"/>
              <a:gd name="connsiteY187" fmla="*/ 5202448 h 6857999"/>
              <a:gd name="connsiteX188" fmla="*/ 3847474 w 12191997"/>
              <a:gd name="connsiteY188" fmla="*/ 5192797 h 6857999"/>
              <a:gd name="connsiteX189" fmla="*/ 3791799 w 12191997"/>
              <a:gd name="connsiteY189" fmla="*/ 5155680 h 6857999"/>
              <a:gd name="connsiteX190" fmla="*/ 3753198 w 12191997"/>
              <a:gd name="connsiteY190" fmla="*/ 5199478 h 6857999"/>
              <a:gd name="connsiteX191" fmla="*/ 3822235 w 12191997"/>
              <a:gd name="connsiteY191" fmla="*/ 5243277 h 6857999"/>
              <a:gd name="connsiteX192" fmla="*/ 3897212 w 12191997"/>
              <a:gd name="connsiteY192" fmla="*/ 5255896 h 6857999"/>
              <a:gd name="connsiteX193" fmla="*/ 3989262 w 12191997"/>
              <a:gd name="connsiteY193" fmla="*/ 5229172 h 6857999"/>
              <a:gd name="connsiteX194" fmla="*/ 4023410 w 12191997"/>
              <a:gd name="connsiteY194" fmla="*/ 5158650 h 6857999"/>
              <a:gd name="connsiteX195" fmla="*/ 4011531 w 12191997"/>
              <a:gd name="connsiteY195" fmla="*/ 5114109 h 6857999"/>
              <a:gd name="connsiteX196" fmla="*/ 3974415 w 12191997"/>
              <a:gd name="connsiteY196" fmla="*/ 5085158 h 6857999"/>
              <a:gd name="connsiteX197" fmla="*/ 3906861 w 12191997"/>
              <a:gd name="connsiteY197" fmla="*/ 5064373 h 6857999"/>
              <a:gd name="connsiteX198" fmla="*/ 3860094 w 12191997"/>
              <a:gd name="connsiteY198" fmla="*/ 5052495 h 6857999"/>
              <a:gd name="connsiteX199" fmla="*/ 3839309 w 12191997"/>
              <a:gd name="connsiteY199" fmla="*/ 5042102 h 6857999"/>
              <a:gd name="connsiteX200" fmla="*/ 3831886 w 12191997"/>
              <a:gd name="connsiteY200" fmla="*/ 5025029 h 6857999"/>
              <a:gd name="connsiteX201" fmla="*/ 3847474 w 12191997"/>
              <a:gd name="connsiteY201" fmla="*/ 4998304 h 6857999"/>
              <a:gd name="connsiteX202" fmla="*/ 3889788 w 12191997"/>
              <a:gd name="connsiteY202" fmla="*/ 4987912 h 6857999"/>
              <a:gd name="connsiteX203" fmla="*/ 3935070 w 12191997"/>
              <a:gd name="connsiteY203" fmla="*/ 4995335 h 6857999"/>
              <a:gd name="connsiteX204" fmla="*/ 3983323 w 12191997"/>
              <a:gd name="connsiteY204" fmla="*/ 5024286 h 6857999"/>
              <a:gd name="connsiteX205" fmla="*/ 4019698 w 12191997"/>
              <a:gd name="connsiteY205" fmla="*/ 4980488 h 6857999"/>
              <a:gd name="connsiteX206" fmla="*/ 3958826 w 12191997"/>
              <a:gd name="connsiteY206" fmla="*/ 4944856 h 6857999"/>
              <a:gd name="connsiteX207" fmla="*/ 3890530 w 12191997"/>
              <a:gd name="connsiteY207" fmla="*/ 4934463 h 6857999"/>
              <a:gd name="connsiteX208" fmla="*/ 6668363 w 12191997"/>
              <a:gd name="connsiteY208" fmla="*/ 4933721 h 6857999"/>
              <a:gd name="connsiteX209" fmla="*/ 6588190 w 12191997"/>
              <a:gd name="connsiteY209" fmla="*/ 4953764 h 6857999"/>
              <a:gd name="connsiteX210" fmla="*/ 6533257 w 12191997"/>
              <a:gd name="connsiteY210" fmla="*/ 5010924 h 6857999"/>
              <a:gd name="connsiteX211" fmla="*/ 6513956 w 12191997"/>
              <a:gd name="connsiteY211" fmla="*/ 5095551 h 6857999"/>
              <a:gd name="connsiteX212" fmla="*/ 6533257 w 12191997"/>
              <a:gd name="connsiteY212" fmla="*/ 5179435 h 6857999"/>
              <a:gd name="connsiteX213" fmla="*/ 6588190 w 12191997"/>
              <a:gd name="connsiteY213" fmla="*/ 5235853 h 6857999"/>
              <a:gd name="connsiteX214" fmla="*/ 6668363 w 12191997"/>
              <a:gd name="connsiteY214" fmla="*/ 5255896 h 6857999"/>
              <a:gd name="connsiteX215" fmla="*/ 6747793 w 12191997"/>
              <a:gd name="connsiteY215" fmla="*/ 5235853 h 6857999"/>
              <a:gd name="connsiteX216" fmla="*/ 6802726 w 12191997"/>
              <a:gd name="connsiteY216" fmla="*/ 5179435 h 6857999"/>
              <a:gd name="connsiteX217" fmla="*/ 6822027 w 12191997"/>
              <a:gd name="connsiteY217" fmla="*/ 5095551 h 6857999"/>
              <a:gd name="connsiteX218" fmla="*/ 6802726 w 12191997"/>
              <a:gd name="connsiteY218" fmla="*/ 5011667 h 6857999"/>
              <a:gd name="connsiteX219" fmla="*/ 6747793 w 12191997"/>
              <a:gd name="connsiteY219" fmla="*/ 4954506 h 6857999"/>
              <a:gd name="connsiteX220" fmla="*/ 6668363 w 12191997"/>
              <a:gd name="connsiteY220" fmla="*/ 4933721 h 6857999"/>
              <a:gd name="connsiteX221" fmla="*/ 5599394 w 12191997"/>
              <a:gd name="connsiteY221" fmla="*/ 4933721 h 6857999"/>
              <a:gd name="connsiteX222" fmla="*/ 5519221 w 12191997"/>
              <a:gd name="connsiteY222" fmla="*/ 4953764 h 6857999"/>
              <a:gd name="connsiteX223" fmla="*/ 5464288 w 12191997"/>
              <a:gd name="connsiteY223" fmla="*/ 5010924 h 6857999"/>
              <a:gd name="connsiteX224" fmla="*/ 5444987 w 12191997"/>
              <a:gd name="connsiteY224" fmla="*/ 5095551 h 6857999"/>
              <a:gd name="connsiteX225" fmla="*/ 5464288 w 12191997"/>
              <a:gd name="connsiteY225" fmla="*/ 5179435 h 6857999"/>
              <a:gd name="connsiteX226" fmla="*/ 5519221 w 12191997"/>
              <a:gd name="connsiteY226" fmla="*/ 5235853 h 6857999"/>
              <a:gd name="connsiteX227" fmla="*/ 5599394 w 12191997"/>
              <a:gd name="connsiteY227" fmla="*/ 5255896 h 6857999"/>
              <a:gd name="connsiteX228" fmla="*/ 5678824 w 12191997"/>
              <a:gd name="connsiteY228" fmla="*/ 5235853 h 6857999"/>
              <a:gd name="connsiteX229" fmla="*/ 5733756 w 12191997"/>
              <a:gd name="connsiteY229" fmla="*/ 5179435 h 6857999"/>
              <a:gd name="connsiteX230" fmla="*/ 5753058 w 12191997"/>
              <a:gd name="connsiteY230" fmla="*/ 5095551 h 6857999"/>
              <a:gd name="connsiteX231" fmla="*/ 5733756 w 12191997"/>
              <a:gd name="connsiteY231" fmla="*/ 5011667 h 6857999"/>
              <a:gd name="connsiteX232" fmla="*/ 5678824 w 12191997"/>
              <a:gd name="connsiteY232" fmla="*/ 4954506 h 6857999"/>
              <a:gd name="connsiteX233" fmla="*/ 5599394 w 12191997"/>
              <a:gd name="connsiteY233" fmla="*/ 4933721 h 6857999"/>
              <a:gd name="connsiteX234" fmla="*/ 8812982 w 12191997"/>
              <a:gd name="connsiteY234" fmla="*/ 4933720 h 6857999"/>
              <a:gd name="connsiteX235" fmla="*/ 8758049 w 12191997"/>
              <a:gd name="connsiteY235" fmla="*/ 4945597 h 6857999"/>
              <a:gd name="connsiteX236" fmla="*/ 8718705 w 12191997"/>
              <a:gd name="connsiteY236" fmla="*/ 4979745 h 6857999"/>
              <a:gd name="connsiteX237" fmla="*/ 8718705 w 12191997"/>
              <a:gd name="connsiteY237" fmla="*/ 4943370 h 6857999"/>
              <a:gd name="connsiteX238" fmla="*/ 8657091 w 12191997"/>
              <a:gd name="connsiteY238" fmla="*/ 4943370 h 6857999"/>
              <a:gd name="connsiteX239" fmla="*/ 8657091 w 12191997"/>
              <a:gd name="connsiteY239" fmla="*/ 5246987 h 6857999"/>
              <a:gd name="connsiteX240" fmla="*/ 8723902 w 12191997"/>
              <a:gd name="connsiteY240" fmla="*/ 5246987 h 6857999"/>
              <a:gd name="connsiteX241" fmla="*/ 8723902 w 12191997"/>
              <a:gd name="connsiteY241" fmla="*/ 5061402 h 6857999"/>
              <a:gd name="connsiteX242" fmla="*/ 8743202 w 12191997"/>
              <a:gd name="connsiteY242" fmla="*/ 5010923 h 6857999"/>
              <a:gd name="connsiteX243" fmla="*/ 8792197 w 12191997"/>
              <a:gd name="connsiteY243" fmla="*/ 4990880 h 6857999"/>
              <a:gd name="connsiteX244" fmla="*/ 8838964 w 12191997"/>
              <a:gd name="connsiteY244" fmla="*/ 5008696 h 6857999"/>
              <a:gd name="connsiteX245" fmla="*/ 8855295 w 12191997"/>
              <a:gd name="connsiteY245" fmla="*/ 5059918 h 6857999"/>
              <a:gd name="connsiteX246" fmla="*/ 8855295 w 12191997"/>
              <a:gd name="connsiteY246" fmla="*/ 5246987 h 6857999"/>
              <a:gd name="connsiteX247" fmla="*/ 8922106 w 12191997"/>
              <a:gd name="connsiteY247" fmla="*/ 5246987 h 6857999"/>
              <a:gd name="connsiteX248" fmla="*/ 8922106 w 12191997"/>
              <a:gd name="connsiteY248" fmla="*/ 5039132 h 6857999"/>
              <a:gd name="connsiteX249" fmla="*/ 8893897 w 12191997"/>
              <a:gd name="connsiteY249" fmla="*/ 4963414 h 6857999"/>
              <a:gd name="connsiteX250" fmla="*/ 8812982 w 12191997"/>
              <a:gd name="connsiteY250" fmla="*/ 4933720 h 6857999"/>
              <a:gd name="connsiteX251" fmla="*/ 7775191 w 12191997"/>
              <a:gd name="connsiteY251" fmla="*/ 4933720 h 6857999"/>
              <a:gd name="connsiteX252" fmla="*/ 7699472 w 12191997"/>
              <a:gd name="connsiteY252" fmla="*/ 4950051 h 6857999"/>
              <a:gd name="connsiteX253" fmla="*/ 7637858 w 12191997"/>
              <a:gd name="connsiteY253" fmla="*/ 5000531 h 6857999"/>
              <a:gd name="connsiteX254" fmla="*/ 7679429 w 12191997"/>
              <a:gd name="connsiteY254" fmla="*/ 5039132 h 6857999"/>
              <a:gd name="connsiteX255" fmla="*/ 7727681 w 12191997"/>
              <a:gd name="connsiteY255" fmla="*/ 5000531 h 6857999"/>
              <a:gd name="connsiteX256" fmla="*/ 7776675 w 12191997"/>
              <a:gd name="connsiteY256" fmla="*/ 4989396 h 6857999"/>
              <a:gd name="connsiteX257" fmla="*/ 7822701 w 12191997"/>
              <a:gd name="connsiteY257" fmla="*/ 5002758 h 6857999"/>
              <a:gd name="connsiteX258" fmla="*/ 7839774 w 12191997"/>
              <a:gd name="connsiteY258" fmla="*/ 5041359 h 6857999"/>
              <a:gd name="connsiteX259" fmla="*/ 7839774 w 12191997"/>
              <a:gd name="connsiteY259" fmla="*/ 5052494 h 6857999"/>
              <a:gd name="connsiteX260" fmla="*/ 7769995 w 12191997"/>
              <a:gd name="connsiteY260" fmla="*/ 5065114 h 6857999"/>
              <a:gd name="connsiteX261" fmla="*/ 7669779 w 12191997"/>
              <a:gd name="connsiteY261" fmla="*/ 5100747 h 6857999"/>
              <a:gd name="connsiteX262" fmla="*/ 7634146 w 12191997"/>
              <a:gd name="connsiteY262" fmla="*/ 5172011 h 6857999"/>
              <a:gd name="connsiteX263" fmla="*/ 7665324 w 12191997"/>
              <a:gd name="connsiteY263" fmla="*/ 5236595 h 6857999"/>
              <a:gd name="connsiteX264" fmla="*/ 7743270 w 12191997"/>
              <a:gd name="connsiteY264" fmla="*/ 5257380 h 6857999"/>
              <a:gd name="connsiteX265" fmla="*/ 7803400 w 12191997"/>
              <a:gd name="connsiteY265" fmla="*/ 5246245 h 6857999"/>
              <a:gd name="connsiteX266" fmla="*/ 7843486 w 12191997"/>
              <a:gd name="connsiteY266" fmla="*/ 5213582 h 6857999"/>
              <a:gd name="connsiteX267" fmla="*/ 7843486 w 12191997"/>
              <a:gd name="connsiteY267" fmla="*/ 5247730 h 6857999"/>
              <a:gd name="connsiteX268" fmla="*/ 7903616 w 12191997"/>
              <a:gd name="connsiteY268" fmla="*/ 5247730 h 6857999"/>
              <a:gd name="connsiteX269" fmla="*/ 7903616 w 12191997"/>
              <a:gd name="connsiteY269" fmla="*/ 5040617 h 6857999"/>
              <a:gd name="connsiteX270" fmla="*/ 7870210 w 12191997"/>
              <a:gd name="connsiteY270" fmla="*/ 4963414 h 6857999"/>
              <a:gd name="connsiteX271" fmla="*/ 7775191 w 12191997"/>
              <a:gd name="connsiteY271" fmla="*/ 4933720 h 6857999"/>
              <a:gd name="connsiteX272" fmla="*/ 5049323 w 12191997"/>
              <a:gd name="connsiteY272" fmla="*/ 4933720 h 6857999"/>
              <a:gd name="connsiteX273" fmla="*/ 4973602 w 12191997"/>
              <a:gd name="connsiteY273" fmla="*/ 4950051 h 6857999"/>
              <a:gd name="connsiteX274" fmla="*/ 4911988 w 12191997"/>
              <a:gd name="connsiteY274" fmla="*/ 5000531 h 6857999"/>
              <a:gd name="connsiteX275" fmla="*/ 4953559 w 12191997"/>
              <a:gd name="connsiteY275" fmla="*/ 5039132 h 6857999"/>
              <a:gd name="connsiteX276" fmla="*/ 5001812 w 12191997"/>
              <a:gd name="connsiteY276" fmla="*/ 5000531 h 6857999"/>
              <a:gd name="connsiteX277" fmla="*/ 5050806 w 12191997"/>
              <a:gd name="connsiteY277" fmla="*/ 4989396 h 6857999"/>
              <a:gd name="connsiteX278" fmla="*/ 5096831 w 12191997"/>
              <a:gd name="connsiteY278" fmla="*/ 5002758 h 6857999"/>
              <a:gd name="connsiteX279" fmla="*/ 5113905 w 12191997"/>
              <a:gd name="connsiteY279" fmla="*/ 5041359 h 6857999"/>
              <a:gd name="connsiteX280" fmla="*/ 5113905 w 12191997"/>
              <a:gd name="connsiteY280" fmla="*/ 5052494 h 6857999"/>
              <a:gd name="connsiteX281" fmla="*/ 5044125 w 12191997"/>
              <a:gd name="connsiteY281" fmla="*/ 5065114 h 6857999"/>
              <a:gd name="connsiteX282" fmla="*/ 4943908 w 12191997"/>
              <a:gd name="connsiteY282" fmla="*/ 5100747 h 6857999"/>
              <a:gd name="connsiteX283" fmla="*/ 4908275 w 12191997"/>
              <a:gd name="connsiteY283" fmla="*/ 5172011 h 6857999"/>
              <a:gd name="connsiteX284" fmla="*/ 4939453 w 12191997"/>
              <a:gd name="connsiteY284" fmla="*/ 5236595 h 6857999"/>
              <a:gd name="connsiteX285" fmla="*/ 5017400 w 12191997"/>
              <a:gd name="connsiteY285" fmla="*/ 5257380 h 6857999"/>
              <a:gd name="connsiteX286" fmla="*/ 5077531 w 12191997"/>
              <a:gd name="connsiteY286" fmla="*/ 5246245 h 6857999"/>
              <a:gd name="connsiteX287" fmla="*/ 5117616 w 12191997"/>
              <a:gd name="connsiteY287" fmla="*/ 5213582 h 6857999"/>
              <a:gd name="connsiteX288" fmla="*/ 5117616 w 12191997"/>
              <a:gd name="connsiteY288" fmla="*/ 5247730 h 6857999"/>
              <a:gd name="connsiteX289" fmla="*/ 5177745 w 12191997"/>
              <a:gd name="connsiteY289" fmla="*/ 5247730 h 6857999"/>
              <a:gd name="connsiteX290" fmla="*/ 5177745 w 12191997"/>
              <a:gd name="connsiteY290" fmla="*/ 5040617 h 6857999"/>
              <a:gd name="connsiteX291" fmla="*/ 5144341 w 12191997"/>
              <a:gd name="connsiteY291" fmla="*/ 4963414 h 6857999"/>
              <a:gd name="connsiteX292" fmla="*/ 5049323 w 12191997"/>
              <a:gd name="connsiteY292" fmla="*/ 4933720 h 6857999"/>
              <a:gd name="connsiteX293" fmla="*/ 4430952 w 12191997"/>
              <a:gd name="connsiteY293" fmla="*/ 4933720 h 6857999"/>
              <a:gd name="connsiteX294" fmla="*/ 4355234 w 12191997"/>
              <a:gd name="connsiteY294" fmla="*/ 4950051 h 6857999"/>
              <a:gd name="connsiteX295" fmla="*/ 4293618 w 12191997"/>
              <a:gd name="connsiteY295" fmla="*/ 5000531 h 6857999"/>
              <a:gd name="connsiteX296" fmla="*/ 4335190 w 12191997"/>
              <a:gd name="connsiteY296" fmla="*/ 5039132 h 6857999"/>
              <a:gd name="connsiteX297" fmla="*/ 4383442 w 12191997"/>
              <a:gd name="connsiteY297" fmla="*/ 5000531 h 6857999"/>
              <a:gd name="connsiteX298" fmla="*/ 4432435 w 12191997"/>
              <a:gd name="connsiteY298" fmla="*/ 4989396 h 6857999"/>
              <a:gd name="connsiteX299" fmla="*/ 4478460 w 12191997"/>
              <a:gd name="connsiteY299" fmla="*/ 5002758 h 6857999"/>
              <a:gd name="connsiteX300" fmla="*/ 4495535 w 12191997"/>
              <a:gd name="connsiteY300" fmla="*/ 5041359 h 6857999"/>
              <a:gd name="connsiteX301" fmla="*/ 4495535 w 12191997"/>
              <a:gd name="connsiteY301" fmla="*/ 5052494 h 6857999"/>
              <a:gd name="connsiteX302" fmla="*/ 4425755 w 12191997"/>
              <a:gd name="connsiteY302" fmla="*/ 5065114 h 6857999"/>
              <a:gd name="connsiteX303" fmla="*/ 4325538 w 12191997"/>
              <a:gd name="connsiteY303" fmla="*/ 5100747 h 6857999"/>
              <a:gd name="connsiteX304" fmla="*/ 4289907 w 12191997"/>
              <a:gd name="connsiteY304" fmla="*/ 5172011 h 6857999"/>
              <a:gd name="connsiteX305" fmla="*/ 4321084 w 12191997"/>
              <a:gd name="connsiteY305" fmla="*/ 5236595 h 6857999"/>
              <a:gd name="connsiteX306" fmla="*/ 4399031 w 12191997"/>
              <a:gd name="connsiteY306" fmla="*/ 5257380 h 6857999"/>
              <a:gd name="connsiteX307" fmla="*/ 4459160 w 12191997"/>
              <a:gd name="connsiteY307" fmla="*/ 5246245 h 6857999"/>
              <a:gd name="connsiteX308" fmla="*/ 4499247 w 12191997"/>
              <a:gd name="connsiteY308" fmla="*/ 5213582 h 6857999"/>
              <a:gd name="connsiteX309" fmla="*/ 4499247 w 12191997"/>
              <a:gd name="connsiteY309" fmla="*/ 5247730 h 6857999"/>
              <a:gd name="connsiteX310" fmla="*/ 4559376 w 12191997"/>
              <a:gd name="connsiteY310" fmla="*/ 5247730 h 6857999"/>
              <a:gd name="connsiteX311" fmla="*/ 4559376 w 12191997"/>
              <a:gd name="connsiteY311" fmla="*/ 5040617 h 6857999"/>
              <a:gd name="connsiteX312" fmla="*/ 4525971 w 12191997"/>
              <a:gd name="connsiteY312" fmla="*/ 4963414 h 6857999"/>
              <a:gd name="connsiteX313" fmla="*/ 4430952 w 12191997"/>
              <a:gd name="connsiteY313" fmla="*/ 4933720 h 6857999"/>
              <a:gd name="connsiteX314" fmla="*/ 3596565 w 12191997"/>
              <a:gd name="connsiteY314" fmla="*/ 4933720 h 6857999"/>
              <a:gd name="connsiteX315" fmla="*/ 3541633 w 12191997"/>
              <a:gd name="connsiteY315" fmla="*/ 4945597 h 6857999"/>
              <a:gd name="connsiteX316" fmla="*/ 3503030 w 12191997"/>
              <a:gd name="connsiteY316" fmla="*/ 4979745 h 6857999"/>
              <a:gd name="connsiteX317" fmla="*/ 3503030 w 12191997"/>
              <a:gd name="connsiteY317" fmla="*/ 4943370 h 6857999"/>
              <a:gd name="connsiteX318" fmla="*/ 3441415 w 12191997"/>
              <a:gd name="connsiteY318" fmla="*/ 4943370 h 6857999"/>
              <a:gd name="connsiteX319" fmla="*/ 3441415 w 12191997"/>
              <a:gd name="connsiteY319" fmla="*/ 5246987 h 6857999"/>
              <a:gd name="connsiteX320" fmla="*/ 3508228 w 12191997"/>
              <a:gd name="connsiteY320" fmla="*/ 5246987 h 6857999"/>
              <a:gd name="connsiteX321" fmla="*/ 3508228 w 12191997"/>
              <a:gd name="connsiteY321" fmla="*/ 5061402 h 6857999"/>
              <a:gd name="connsiteX322" fmla="*/ 3527528 w 12191997"/>
              <a:gd name="connsiteY322" fmla="*/ 5010923 h 6857999"/>
              <a:gd name="connsiteX323" fmla="*/ 3576521 w 12191997"/>
              <a:gd name="connsiteY323" fmla="*/ 4990880 h 6857999"/>
              <a:gd name="connsiteX324" fmla="*/ 3623288 w 12191997"/>
              <a:gd name="connsiteY324" fmla="*/ 5008696 h 6857999"/>
              <a:gd name="connsiteX325" fmla="*/ 3639621 w 12191997"/>
              <a:gd name="connsiteY325" fmla="*/ 5059918 h 6857999"/>
              <a:gd name="connsiteX326" fmla="*/ 3639621 w 12191997"/>
              <a:gd name="connsiteY326" fmla="*/ 5246987 h 6857999"/>
              <a:gd name="connsiteX327" fmla="*/ 3706430 w 12191997"/>
              <a:gd name="connsiteY327" fmla="*/ 5246987 h 6857999"/>
              <a:gd name="connsiteX328" fmla="*/ 3706430 w 12191997"/>
              <a:gd name="connsiteY328" fmla="*/ 5039132 h 6857999"/>
              <a:gd name="connsiteX329" fmla="*/ 3678221 w 12191997"/>
              <a:gd name="connsiteY329" fmla="*/ 4963414 h 6857999"/>
              <a:gd name="connsiteX330" fmla="*/ 3596565 w 12191997"/>
              <a:gd name="connsiteY330" fmla="*/ 4933720 h 6857999"/>
              <a:gd name="connsiteX331" fmla="*/ 7450046 w 12191997"/>
              <a:gd name="connsiteY331" fmla="*/ 4845382 h 6857999"/>
              <a:gd name="connsiteX332" fmla="*/ 7450046 w 12191997"/>
              <a:gd name="connsiteY332" fmla="*/ 4943371 h 6857999"/>
              <a:gd name="connsiteX333" fmla="*/ 7395113 w 12191997"/>
              <a:gd name="connsiteY333" fmla="*/ 4943371 h 6857999"/>
              <a:gd name="connsiteX334" fmla="*/ 7395113 w 12191997"/>
              <a:gd name="connsiteY334" fmla="*/ 4993850 h 6857999"/>
              <a:gd name="connsiteX335" fmla="*/ 7450046 w 12191997"/>
              <a:gd name="connsiteY335" fmla="*/ 4993850 h 6857999"/>
              <a:gd name="connsiteX336" fmla="*/ 7450046 w 12191997"/>
              <a:gd name="connsiteY336" fmla="*/ 5172012 h 6857999"/>
              <a:gd name="connsiteX337" fmla="*/ 7469347 w 12191997"/>
              <a:gd name="connsiteY337" fmla="*/ 5233626 h 6857999"/>
              <a:gd name="connsiteX338" fmla="*/ 7532446 w 12191997"/>
              <a:gd name="connsiteY338" fmla="*/ 5253669 h 6857999"/>
              <a:gd name="connsiteX339" fmla="*/ 7597772 w 12191997"/>
              <a:gd name="connsiteY339" fmla="*/ 5242534 h 6857999"/>
              <a:gd name="connsiteX340" fmla="*/ 7590348 w 12191997"/>
              <a:gd name="connsiteY340" fmla="*/ 5189828 h 6857999"/>
              <a:gd name="connsiteX341" fmla="*/ 7549520 w 12191997"/>
              <a:gd name="connsiteY341" fmla="*/ 5196509 h 6857999"/>
              <a:gd name="connsiteX342" fmla="*/ 7525022 w 12191997"/>
              <a:gd name="connsiteY342" fmla="*/ 5189086 h 6857999"/>
              <a:gd name="connsiteX343" fmla="*/ 7516856 w 12191997"/>
              <a:gd name="connsiteY343" fmla="*/ 5164588 h 6857999"/>
              <a:gd name="connsiteX344" fmla="*/ 7516856 w 12191997"/>
              <a:gd name="connsiteY344" fmla="*/ 4993850 h 6857999"/>
              <a:gd name="connsiteX345" fmla="*/ 7593317 w 12191997"/>
              <a:gd name="connsiteY345" fmla="*/ 4993850 h 6857999"/>
              <a:gd name="connsiteX346" fmla="*/ 7593317 w 12191997"/>
              <a:gd name="connsiteY346" fmla="*/ 4943371 h 6857999"/>
              <a:gd name="connsiteX347" fmla="*/ 7516856 w 12191997"/>
              <a:gd name="connsiteY347" fmla="*/ 4943371 h 6857999"/>
              <a:gd name="connsiteX348" fmla="*/ 7516856 w 12191997"/>
              <a:gd name="connsiteY348" fmla="*/ 4845382 h 6857999"/>
              <a:gd name="connsiteX349" fmla="*/ 5274250 w 12191997"/>
              <a:gd name="connsiteY349" fmla="*/ 4845382 h 6857999"/>
              <a:gd name="connsiteX350" fmla="*/ 5274250 w 12191997"/>
              <a:gd name="connsiteY350" fmla="*/ 4943371 h 6857999"/>
              <a:gd name="connsiteX351" fmla="*/ 5219316 w 12191997"/>
              <a:gd name="connsiteY351" fmla="*/ 4943371 h 6857999"/>
              <a:gd name="connsiteX352" fmla="*/ 5219316 w 12191997"/>
              <a:gd name="connsiteY352" fmla="*/ 4993850 h 6857999"/>
              <a:gd name="connsiteX353" fmla="*/ 5274250 w 12191997"/>
              <a:gd name="connsiteY353" fmla="*/ 4993850 h 6857999"/>
              <a:gd name="connsiteX354" fmla="*/ 5274250 w 12191997"/>
              <a:gd name="connsiteY354" fmla="*/ 5172012 h 6857999"/>
              <a:gd name="connsiteX355" fmla="*/ 5293551 w 12191997"/>
              <a:gd name="connsiteY355" fmla="*/ 5233626 h 6857999"/>
              <a:gd name="connsiteX356" fmla="*/ 5356650 w 12191997"/>
              <a:gd name="connsiteY356" fmla="*/ 5253669 h 6857999"/>
              <a:gd name="connsiteX357" fmla="*/ 5421976 w 12191997"/>
              <a:gd name="connsiteY357" fmla="*/ 5242534 h 6857999"/>
              <a:gd name="connsiteX358" fmla="*/ 5414553 w 12191997"/>
              <a:gd name="connsiteY358" fmla="*/ 5189828 h 6857999"/>
              <a:gd name="connsiteX359" fmla="*/ 5373725 w 12191997"/>
              <a:gd name="connsiteY359" fmla="*/ 5196509 h 6857999"/>
              <a:gd name="connsiteX360" fmla="*/ 5349226 w 12191997"/>
              <a:gd name="connsiteY360" fmla="*/ 5189086 h 6857999"/>
              <a:gd name="connsiteX361" fmla="*/ 5341061 w 12191997"/>
              <a:gd name="connsiteY361" fmla="*/ 5164588 h 6857999"/>
              <a:gd name="connsiteX362" fmla="*/ 5341061 w 12191997"/>
              <a:gd name="connsiteY362" fmla="*/ 4993850 h 6857999"/>
              <a:gd name="connsiteX363" fmla="*/ 5417523 w 12191997"/>
              <a:gd name="connsiteY363" fmla="*/ 4993850 h 6857999"/>
              <a:gd name="connsiteX364" fmla="*/ 5417523 w 12191997"/>
              <a:gd name="connsiteY364" fmla="*/ 4943371 h 6857999"/>
              <a:gd name="connsiteX365" fmla="*/ 5341061 w 12191997"/>
              <a:gd name="connsiteY365" fmla="*/ 4943371 h 6857999"/>
              <a:gd name="connsiteX366" fmla="*/ 5341061 w 12191997"/>
              <a:gd name="connsiteY366" fmla="*/ 4845382 h 6857999"/>
              <a:gd name="connsiteX367" fmla="*/ 4105809 w 12191997"/>
              <a:gd name="connsiteY367" fmla="*/ 4845382 h 6857999"/>
              <a:gd name="connsiteX368" fmla="*/ 4105809 w 12191997"/>
              <a:gd name="connsiteY368" fmla="*/ 4943371 h 6857999"/>
              <a:gd name="connsiteX369" fmla="*/ 4050876 w 12191997"/>
              <a:gd name="connsiteY369" fmla="*/ 4943371 h 6857999"/>
              <a:gd name="connsiteX370" fmla="*/ 4050876 w 12191997"/>
              <a:gd name="connsiteY370" fmla="*/ 4993850 h 6857999"/>
              <a:gd name="connsiteX371" fmla="*/ 4105809 w 12191997"/>
              <a:gd name="connsiteY371" fmla="*/ 4993850 h 6857999"/>
              <a:gd name="connsiteX372" fmla="*/ 4105809 w 12191997"/>
              <a:gd name="connsiteY372" fmla="*/ 5172012 h 6857999"/>
              <a:gd name="connsiteX373" fmla="*/ 4125110 w 12191997"/>
              <a:gd name="connsiteY373" fmla="*/ 5233626 h 6857999"/>
              <a:gd name="connsiteX374" fmla="*/ 4188209 w 12191997"/>
              <a:gd name="connsiteY374" fmla="*/ 5253669 h 6857999"/>
              <a:gd name="connsiteX375" fmla="*/ 4253533 w 12191997"/>
              <a:gd name="connsiteY375" fmla="*/ 5242534 h 6857999"/>
              <a:gd name="connsiteX376" fmla="*/ 4246109 w 12191997"/>
              <a:gd name="connsiteY376" fmla="*/ 5189828 h 6857999"/>
              <a:gd name="connsiteX377" fmla="*/ 4205280 w 12191997"/>
              <a:gd name="connsiteY377" fmla="*/ 5196509 h 6857999"/>
              <a:gd name="connsiteX378" fmla="*/ 4180785 w 12191997"/>
              <a:gd name="connsiteY378" fmla="*/ 5189086 h 6857999"/>
              <a:gd name="connsiteX379" fmla="*/ 4172620 w 12191997"/>
              <a:gd name="connsiteY379" fmla="*/ 5164588 h 6857999"/>
              <a:gd name="connsiteX380" fmla="*/ 4172620 w 12191997"/>
              <a:gd name="connsiteY380" fmla="*/ 4993850 h 6857999"/>
              <a:gd name="connsiteX381" fmla="*/ 4249079 w 12191997"/>
              <a:gd name="connsiteY381" fmla="*/ 4993850 h 6857999"/>
              <a:gd name="connsiteX382" fmla="*/ 4249079 w 12191997"/>
              <a:gd name="connsiteY382" fmla="*/ 4943371 h 6857999"/>
              <a:gd name="connsiteX383" fmla="*/ 4172620 w 12191997"/>
              <a:gd name="connsiteY383" fmla="*/ 4943371 h 6857999"/>
              <a:gd name="connsiteX384" fmla="*/ 4172620 w 12191997"/>
              <a:gd name="connsiteY384" fmla="*/ 4845382 h 6857999"/>
              <a:gd name="connsiteX385" fmla="*/ 6691375 w 12191997"/>
              <a:gd name="connsiteY385" fmla="*/ 4823112 h 6857999"/>
              <a:gd name="connsiteX386" fmla="*/ 6691375 w 12191997"/>
              <a:gd name="connsiteY386" fmla="*/ 4891407 h 6857999"/>
              <a:gd name="connsiteX387" fmla="*/ 6755959 w 12191997"/>
              <a:gd name="connsiteY387" fmla="*/ 4891407 h 6857999"/>
              <a:gd name="connsiteX388" fmla="*/ 6755959 w 12191997"/>
              <a:gd name="connsiteY388" fmla="*/ 4823112 h 6857999"/>
              <a:gd name="connsiteX389" fmla="*/ 6577797 w 12191997"/>
              <a:gd name="connsiteY389" fmla="*/ 4823112 h 6857999"/>
              <a:gd name="connsiteX390" fmla="*/ 6577797 w 12191997"/>
              <a:gd name="connsiteY390" fmla="*/ 4891407 h 6857999"/>
              <a:gd name="connsiteX391" fmla="*/ 6642381 w 12191997"/>
              <a:gd name="connsiteY391" fmla="*/ 4891407 h 6857999"/>
              <a:gd name="connsiteX392" fmla="*/ 6642381 w 12191997"/>
              <a:gd name="connsiteY392" fmla="*/ 4823112 h 6857999"/>
              <a:gd name="connsiteX393" fmla="*/ 5621664 w 12191997"/>
              <a:gd name="connsiteY393" fmla="*/ 4823112 h 6857999"/>
              <a:gd name="connsiteX394" fmla="*/ 5621664 w 12191997"/>
              <a:gd name="connsiteY394" fmla="*/ 4891407 h 6857999"/>
              <a:gd name="connsiteX395" fmla="*/ 5686248 w 12191997"/>
              <a:gd name="connsiteY395" fmla="*/ 4891407 h 6857999"/>
              <a:gd name="connsiteX396" fmla="*/ 5686248 w 12191997"/>
              <a:gd name="connsiteY396" fmla="*/ 4823112 h 6857999"/>
              <a:gd name="connsiteX397" fmla="*/ 5508086 w 12191997"/>
              <a:gd name="connsiteY397" fmla="*/ 4823112 h 6857999"/>
              <a:gd name="connsiteX398" fmla="*/ 5508086 w 12191997"/>
              <a:gd name="connsiteY398" fmla="*/ 4891407 h 6857999"/>
              <a:gd name="connsiteX399" fmla="*/ 5572669 w 12191997"/>
              <a:gd name="connsiteY399" fmla="*/ 4891407 h 6857999"/>
              <a:gd name="connsiteX400" fmla="*/ 5572669 w 12191997"/>
              <a:gd name="connsiteY400" fmla="*/ 4823112 h 6857999"/>
              <a:gd name="connsiteX401" fmla="*/ 4778367 w 12191997"/>
              <a:gd name="connsiteY401" fmla="*/ 4818658 h 6857999"/>
              <a:gd name="connsiteX402" fmla="*/ 4778367 w 12191997"/>
              <a:gd name="connsiteY402" fmla="*/ 5247730 h 6857999"/>
              <a:gd name="connsiteX403" fmla="*/ 4845176 w 12191997"/>
              <a:gd name="connsiteY403" fmla="*/ 5247730 h 6857999"/>
              <a:gd name="connsiteX404" fmla="*/ 4845176 w 12191997"/>
              <a:gd name="connsiteY404" fmla="*/ 4818658 h 6857999"/>
              <a:gd name="connsiteX405" fmla="*/ 4634353 w 12191997"/>
              <a:gd name="connsiteY405" fmla="*/ 4818658 h 6857999"/>
              <a:gd name="connsiteX406" fmla="*/ 4634353 w 12191997"/>
              <a:gd name="connsiteY406" fmla="*/ 5247730 h 6857999"/>
              <a:gd name="connsiteX407" fmla="*/ 4701163 w 12191997"/>
              <a:gd name="connsiteY407" fmla="*/ 5247730 h 6857999"/>
              <a:gd name="connsiteX408" fmla="*/ 4701163 w 12191997"/>
              <a:gd name="connsiteY408" fmla="*/ 4818658 h 6857999"/>
              <a:gd name="connsiteX409" fmla="*/ 3283298 w 12191997"/>
              <a:gd name="connsiteY409" fmla="*/ 4818658 h 6857999"/>
              <a:gd name="connsiteX410" fmla="*/ 3283298 w 12191997"/>
              <a:gd name="connsiteY410" fmla="*/ 5247730 h 6857999"/>
              <a:gd name="connsiteX411" fmla="*/ 3355305 w 12191997"/>
              <a:gd name="connsiteY411" fmla="*/ 5247730 h 6857999"/>
              <a:gd name="connsiteX412" fmla="*/ 3355305 w 12191997"/>
              <a:gd name="connsiteY412" fmla="*/ 4818658 h 6857999"/>
              <a:gd name="connsiteX413" fmla="*/ 6452341 w 12191997"/>
              <a:gd name="connsiteY413" fmla="*/ 4808265 h 6857999"/>
              <a:gd name="connsiteX414" fmla="*/ 6381077 w 12191997"/>
              <a:gd name="connsiteY414" fmla="*/ 4832762 h 6857999"/>
              <a:gd name="connsiteX415" fmla="*/ 6356580 w 12191997"/>
              <a:gd name="connsiteY415" fmla="*/ 4904027 h 6857999"/>
              <a:gd name="connsiteX416" fmla="*/ 6356580 w 12191997"/>
              <a:gd name="connsiteY416" fmla="*/ 4944113 h 6857999"/>
              <a:gd name="connsiteX417" fmla="*/ 6303131 w 12191997"/>
              <a:gd name="connsiteY417" fmla="*/ 4944113 h 6857999"/>
              <a:gd name="connsiteX418" fmla="*/ 6303131 w 12191997"/>
              <a:gd name="connsiteY418" fmla="*/ 4994592 h 6857999"/>
              <a:gd name="connsiteX419" fmla="*/ 6356580 w 12191997"/>
              <a:gd name="connsiteY419" fmla="*/ 4994592 h 6857999"/>
              <a:gd name="connsiteX420" fmla="*/ 6356580 w 12191997"/>
              <a:gd name="connsiteY420" fmla="*/ 5247730 h 6857999"/>
              <a:gd name="connsiteX421" fmla="*/ 6423390 w 12191997"/>
              <a:gd name="connsiteY421" fmla="*/ 5247730 h 6857999"/>
              <a:gd name="connsiteX422" fmla="*/ 6423390 w 12191997"/>
              <a:gd name="connsiteY422" fmla="*/ 4994592 h 6857999"/>
              <a:gd name="connsiteX423" fmla="*/ 6494655 w 12191997"/>
              <a:gd name="connsiteY423" fmla="*/ 4994592 h 6857999"/>
              <a:gd name="connsiteX424" fmla="*/ 6494655 w 12191997"/>
              <a:gd name="connsiteY424" fmla="*/ 4944113 h 6857999"/>
              <a:gd name="connsiteX425" fmla="*/ 6423390 w 12191997"/>
              <a:gd name="connsiteY425" fmla="*/ 4944113 h 6857999"/>
              <a:gd name="connsiteX426" fmla="*/ 6423390 w 12191997"/>
              <a:gd name="connsiteY426" fmla="*/ 4909966 h 6857999"/>
              <a:gd name="connsiteX427" fmla="*/ 6433040 w 12191997"/>
              <a:gd name="connsiteY427" fmla="*/ 4874333 h 6857999"/>
              <a:gd name="connsiteX428" fmla="*/ 6464961 w 12191997"/>
              <a:gd name="connsiteY428" fmla="*/ 4863941 h 6857999"/>
              <a:gd name="connsiteX429" fmla="*/ 6503563 w 12191997"/>
              <a:gd name="connsiteY429" fmla="*/ 4869137 h 6857999"/>
              <a:gd name="connsiteX430" fmla="*/ 6515440 w 12191997"/>
              <a:gd name="connsiteY430" fmla="*/ 4819400 h 6857999"/>
              <a:gd name="connsiteX431" fmla="*/ 6452341 w 12191997"/>
              <a:gd name="connsiteY431" fmla="*/ 4808265 h 6857999"/>
              <a:gd name="connsiteX432" fmla="*/ 5068620 w 12191997"/>
              <a:gd name="connsiteY432" fmla="*/ 2195228 h 6857999"/>
              <a:gd name="connsiteX433" fmla="*/ 4655880 w 12191997"/>
              <a:gd name="connsiteY433" fmla="*/ 2518146 h 6857999"/>
              <a:gd name="connsiteX434" fmla="*/ 4462871 w 12191997"/>
              <a:gd name="connsiteY434" fmla="*/ 2676264 h 6857999"/>
              <a:gd name="connsiteX435" fmla="*/ 4462871 w 12191997"/>
              <a:gd name="connsiteY435" fmla="*/ 4411113 h 6857999"/>
              <a:gd name="connsiteX436" fmla="*/ 5068620 w 12191997"/>
              <a:gd name="connsiteY436" fmla="*/ 4411113 h 6857999"/>
              <a:gd name="connsiteX437" fmla="*/ 7160534 w 12191997"/>
              <a:gd name="connsiteY437" fmla="*/ 1491490 h 6857999"/>
              <a:gd name="connsiteX438" fmla="*/ 7159792 w 12191997"/>
              <a:gd name="connsiteY438" fmla="*/ 3220400 h 6857999"/>
              <a:gd name="connsiteX439" fmla="*/ 7116736 w 12191997"/>
              <a:gd name="connsiteY439" fmla="*/ 3263456 h 6857999"/>
              <a:gd name="connsiteX440" fmla="*/ 7081104 w 12191997"/>
              <a:gd name="connsiteY440" fmla="*/ 3244897 h 6857999"/>
              <a:gd name="connsiteX441" fmla="*/ 5971306 w 12191997"/>
              <a:gd name="connsiteY441" fmla="*/ 1501883 h 6857999"/>
              <a:gd name="connsiteX442" fmla="*/ 5236389 w 12191997"/>
              <a:gd name="connsiteY442" fmla="*/ 2084620 h 6857999"/>
              <a:gd name="connsiteX443" fmla="*/ 5236389 w 12191997"/>
              <a:gd name="connsiteY443" fmla="*/ 4411113 h 6857999"/>
              <a:gd name="connsiteX444" fmla="*/ 5826549 w 12191997"/>
              <a:gd name="connsiteY444" fmla="*/ 4411113 h 6857999"/>
              <a:gd name="connsiteX445" fmla="*/ 5826549 w 12191997"/>
              <a:gd name="connsiteY445" fmla="*/ 4337622 h 6857999"/>
              <a:gd name="connsiteX446" fmla="*/ 5826549 w 12191997"/>
              <a:gd name="connsiteY446" fmla="*/ 2518889 h 6857999"/>
              <a:gd name="connsiteX447" fmla="*/ 5869605 w 12191997"/>
              <a:gd name="connsiteY447" fmla="*/ 2475833 h 6857999"/>
              <a:gd name="connsiteX448" fmla="*/ 5906722 w 12191997"/>
              <a:gd name="connsiteY448" fmla="*/ 2496618 h 6857999"/>
              <a:gd name="connsiteX449" fmla="*/ 7111540 w 12191997"/>
              <a:gd name="connsiteY449" fmla="*/ 4377708 h 6857999"/>
              <a:gd name="connsiteX450" fmla="*/ 7133810 w 12191997"/>
              <a:gd name="connsiteY450" fmla="*/ 4411856 h 6857999"/>
              <a:gd name="connsiteX451" fmla="*/ 7164246 w 12191997"/>
              <a:gd name="connsiteY451" fmla="*/ 4411856 h 6857999"/>
              <a:gd name="connsiteX452" fmla="*/ 7741786 w 12191997"/>
              <a:gd name="connsiteY452" fmla="*/ 4411856 h 6857999"/>
              <a:gd name="connsiteX453" fmla="*/ 7741786 w 12191997"/>
              <a:gd name="connsiteY453" fmla="*/ 1491490 h 6857999"/>
              <a:gd name="connsiteX454" fmla="*/ 0 w 12191997"/>
              <a:gd name="connsiteY454" fmla="*/ 0 h 6857999"/>
              <a:gd name="connsiteX455" fmla="*/ 1398494 w 12191997"/>
              <a:gd name="connsiteY455" fmla="*/ 0 h 6857999"/>
              <a:gd name="connsiteX456" fmla="*/ 1398494 w 12191997"/>
              <a:gd name="connsiteY456" fmla="*/ 2 h 6857999"/>
              <a:gd name="connsiteX457" fmla="*/ 12191997 w 12191997"/>
              <a:gd name="connsiteY457" fmla="*/ 2 h 6857999"/>
              <a:gd name="connsiteX458" fmla="*/ 12191997 w 12191997"/>
              <a:gd name="connsiteY458" fmla="*/ 6857999 h 6857999"/>
              <a:gd name="connsiteX459" fmla="*/ 3 w 12191997"/>
              <a:gd name="connsiteY459" fmla="*/ 6857999 h 6857999"/>
              <a:gd name="connsiteX460" fmla="*/ 3 w 12191997"/>
              <a:gd name="connsiteY460" fmla="*/ 1741489 h 6857999"/>
              <a:gd name="connsiteX461" fmla="*/ 0 w 12191997"/>
              <a:gd name="connsiteY461" fmla="*/ 17414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12191997" h="6857999">
                <a:moveTo>
                  <a:pt x="7839774" y="5101489"/>
                </a:moveTo>
                <a:lnTo>
                  <a:pt x="7839774" y="5128955"/>
                </a:lnTo>
                <a:cubicBezTo>
                  <a:pt x="7839774" y="5152710"/>
                  <a:pt x="7831609" y="5171269"/>
                  <a:pt x="7814535" y="5184631"/>
                </a:cubicBezTo>
                <a:cubicBezTo>
                  <a:pt x="7798203" y="5197251"/>
                  <a:pt x="7777418" y="5203932"/>
                  <a:pt x="7752178" y="5204674"/>
                </a:cubicBezTo>
                <a:cubicBezTo>
                  <a:pt x="7735847" y="5204674"/>
                  <a:pt x="7723227" y="5201705"/>
                  <a:pt x="7713576" y="5195024"/>
                </a:cubicBezTo>
                <a:cubicBezTo>
                  <a:pt x="7703926" y="5188343"/>
                  <a:pt x="7699472" y="5179434"/>
                  <a:pt x="7699472" y="5168299"/>
                </a:cubicBezTo>
                <a:cubicBezTo>
                  <a:pt x="7699472" y="5152710"/>
                  <a:pt x="7706153" y="5140833"/>
                  <a:pt x="7720258" y="5133409"/>
                </a:cubicBezTo>
                <a:cubicBezTo>
                  <a:pt x="7734362" y="5125986"/>
                  <a:pt x="7756632" y="5119305"/>
                  <a:pt x="7787068" y="5112624"/>
                </a:cubicBezTo>
                <a:close/>
                <a:moveTo>
                  <a:pt x="5113905" y="5101489"/>
                </a:moveTo>
                <a:lnTo>
                  <a:pt x="5113905" y="5128955"/>
                </a:lnTo>
                <a:cubicBezTo>
                  <a:pt x="5113905" y="5152710"/>
                  <a:pt x="5105738" y="5171269"/>
                  <a:pt x="5088664" y="5184631"/>
                </a:cubicBezTo>
                <a:cubicBezTo>
                  <a:pt x="5072334" y="5197251"/>
                  <a:pt x="5051548" y="5203932"/>
                  <a:pt x="5026308" y="5204674"/>
                </a:cubicBezTo>
                <a:cubicBezTo>
                  <a:pt x="5009978" y="5204674"/>
                  <a:pt x="4997356" y="5201705"/>
                  <a:pt x="4987706" y="5195024"/>
                </a:cubicBezTo>
                <a:cubicBezTo>
                  <a:pt x="4978055" y="5188343"/>
                  <a:pt x="4973602" y="5179434"/>
                  <a:pt x="4973602" y="5168299"/>
                </a:cubicBezTo>
                <a:cubicBezTo>
                  <a:pt x="4973602" y="5152710"/>
                  <a:pt x="4980282" y="5140833"/>
                  <a:pt x="4994387" y="5133409"/>
                </a:cubicBezTo>
                <a:cubicBezTo>
                  <a:pt x="5008491" y="5125986"/>
                  <a:pt x="5030764" y="5119305"/>
                  <a:pt x="5061200" y="5112624"/>
                </a:cubicBezTo>
                <a:close/>
                <a:moveTo>
                  <a:pt x="4496277" y="5101489"/>
                </a:moveTo>
                <a:lnTo>
                  <a:pt x="4496277" y="5128955"/>
                </a:lnTo>
                <a:cubicBezTo>
                  <a:pt x="4496277" y="5152710"/>
                  <a:pt x="4488111" y="5171269"/>
                  <a:pt x="4471037" y="5184631"/>
                </a:cubicBezTo>
                <a:cubicBezTo>
                  <a:pt x="4453963" y="5197251"/>
                  <a:pt x="4433178" y="5203932"/>
                  <a:pt x="4408680" y="5204674"/>
                </a:cubicBezTo>
                <a:cubicBezTo>
                  <a:pt x="4392350" y="5204674"/>
                  <a:pt x="4379730" y="5201705"/>
                  <a:pt x="4370079" y="5195024"/>
                </a:cubicBezTo>
                <a:cubicBezTo>
                  <a:pt x="4360431" y="5188343"/>
                  <a:pt x="4355975" y="5179434"/>
                  <a:pt x="4355975" y="5168299"/>
                </a:cubicBezTo>
                <a:cubicBezTo>
                  <a:pt x="4355975" y="5152710"/>
                  <a:pt x="4362655" y="5140833"/>
                  <a:pt x="4376760" y="5133409"/>
                </a:cubicBezTo>
                <a:cubicBezTo>
                  <a:pt x="4390865" y="5125986"/>
                  <a:pt x="4413135" y="5119305"/>
                  <a:pt x="4443570" y="5112624"/>
                </a:cubicBezTo>
                <a:close/>
                <a:moveTo>
                  <a:pt x="8108502" y="4991623"/>
                </a:moveTo>
                <a:cubicBezTo>
                  <a:pt x="8132257" y="4991623"/>
                  <a:pt x="8151558" y="5000531"/>
                  <a:pt x="8166404" y="5018347"/>
                </a:cubicBezTo>
                <a:cubicBezTo>
                  <a:pt x="8181251" y="5036164"/>
                  <a:pt x="8188675" y="5059176"/>
                  <a:pt x="8188675" y="5088127"/>
                </a:cubicBezTo>
                <a:cubicBezTo>
                  <a:pt x="8188675" y="5117079"/>
                  <a:pt x="8181251" y="5140834"/>
                  <a:pt x="8166404" y="5158650"/>
                </a:cubicBezTo>
                <a:cubicBezTo>
                  <a:pt x="8151558" y="5176466"/>
                  <a:pt x="8132257" y="5186116"/>
                  <a:pt x="8108502" y="5186116"/>
                </a:cubicBezTo>
                <a:cubicBezTo>
                  <a:pt x="8083262" y="5186116"/>
                  <a:pt x="8063962" y="5177208"/>
                  <a:pt x="8049857" y="5159392"/>
                </a:cubicBezTo>
                <a:cubicBezTo>
                  <a:pt x="8035753" y="5140834"/>
                  <a:pt x="8028329" y="5117821"/>
                  <a:pt x="8028329" y="5088127"/>
                </a:cubicBezTo>
                <a:cubicBezTo>
                  <a:pt x="8028329" y="5059176"/>
                  <a:pt x="8035753" y="5036164"/>
                  <a:pt x="8049857" y="5018347"/>
                </a:cubicBezTo>
                <a:cubicBezTo>
                  <a:pt x="8064704" y="5000531"/>
                  <a:pt x="8084005" y="4991623"/>
                  <a:pt x="8108502" y="4991623"/>
                </a:cubicBezTo>
                <a:close/>
                <a:moveTo>
                  <a:pt x="6667620" y="4990139"/>
                </a:moveTo>
                <a:cubicBezTo>
                  <a:pt x="6694345" y="4990139"/>
                  <a:pt x="6715130" y="4999789"/>
                  <a:pt x="6730719" y="5019090"/>
                </a:cubicBezTo>
                <a:cubicBezTo>
                  <a:pt x="6746308" y="5038391"/>
                  <a:pt x="6754474" y="5063630"/>
                  <a:pt x="6754474" y="5095551"/>
                </a:cubicBezTo>
                <a:cubicBezTo>
                  <a:pt x="6754474" y="5126729"/>
                  <a:pt x="6746308" y="5151969"/>
                  <a:pt x="6730719" y="5171270"/>
                </a:cubicBezTo>
                <a:cubicBezTo>
                  <a:pt x="6714388" y="5190570"/>
                  <a:pt x="6693602" y="5200221"/>
                  <a:pt x="6667620" y="5200221"/>
                </a:cubicBezTo>
                <a:cubicBezTo>
                  <a:pt x="6641638" y="5200221"/>
                  <a:pt x="6620111" y="5190570"/>
                  <a:pt x="6604521" y="5171270"/>
                </a:cubicBezTo>
                <a:cubicBezTo>
                  <a:pt x="6588932" y="5151969"/>
                  <a:pt x="6580767" y="5126729"/>
                  <a:pt x="6580767" y="5095551"/>
                </a:cubicBezTo>
                <a:cubicBezTo>
                  <a:pt x="6580767" y="5063630"/>
                  <a:pt x="6588932" y="5038391"/>
                  <a:pt x="6604521" y="5019090"/>
                </a:cubicBezTo>
                <a:cubicBezTo>
                  <a:pt x="6620853" y="5000531"/>
                  <a:pt x="6641638" y="4990881"/>
                  <a:pt x="6667620" y="4990139"/>
                </a:cubicBezTo>
                <a:close/>
                <a:moveTo>
                  <a:pt x="5598652" y="4990139"/>
                </a:moveTo>
                <a:cubicBezTo>
                  <a:pt x="5625378" y="4990139"/>
                  <a:pt x="5646161" y="4999789"/>
                  <a:pt x="5661750" y="5019090"/>
                </a:cubicBezTo>
                <a:cubicBezTo>
                  <a:pt x="5677339" y="5038391"/>
                  <a:pt x="5685505" y="5063630"/>
                  <a:pt x="5685505" y="5095551"/>
                </a:cubicBezTo>
                <a:cubicBezTo>
                  <a:pt x="5685505" y="5126729"/>
                  <a:pt x="5677339" y="5151969"/>
                  <a:pt x="5661750" y="5171270"/>
                </a:cubicBezTo>
                <a:cubicBezTo>
                  <a:pt x="5645419" y="5190570"/>
                  <a:pt x="5624633" y="5200221"/>
                  <a:pt x="5598652" y="5200221"/>
                </a:cubicBezTo>
                <a:cubicBezTo>
                  <a:pt x="5572669" y="5200221"/>
                  <a:pt x="5551144" y="5190570"/>
                  <a:pt x="5535552" y="5171270"/>
                </a:cubicBezTo>
                <a:cubicBezTo>
                  <a:pt x="5519963" y="5151969"/>
                  <a:pt x="5511798" y="5126729"/>
                  <a:pt x="5511798" y="5095551"/>
                </a:cubicBezTo>
                <a:cubicBezTo>
                  <a:pt x="5511798" y="5063630"/>
                  <a:pt x="5519963" y="5038391"/>
                  <a:pt x="5535552" y="5019090"/>
                </a:cubicBezTo>
                <a:cubicBezTo>
                  <a:pt x="5551144" y="5000531"/>
                  <a:pt x="5572669" y="4990881"/>
                  <a:pt x="5598652" y="4990139"/>
                </a:cubicBezTo>
                <a:close/>
                <a:moveTo>
                  <a:pt x="8456660" y="4987912"/>
                </a:moveTo>
                <a:cubicBezTo>
                  <a:pt x="8480414" y="4987912"/>
                  <a:pt x="8498231" y="4994593"/>
                  <a:pt x="8511593" y="5007955"/>
                </a:cubicBezTo>
                <a:cubicBezTo>
                  <a:pt x="8524955" y="5021317"/>
                  <a:pt x="8531636" y="5039875"/>
                  <a:pt x="8533121" y="5062888"/>
                </a:cubicBezTo>
                <a:lnTo>
                  <a:pt x="8376487" y="5062888"/>
                </a:lnTo>
                <a:cubicBezTo>
                  <a:pt x="8380941" y="5039133"/>
                  <a:pt x="8390591" y="5020574"/>
                  <a:pt x="8403953" y="5007212"/>
                </a:cubicBezTo>
                <a:cubicBezTo>
                  <a:pt x="8417315" y="4993850"/>
                  <a:pt x="8435132" y="4987169"/>
                  <a:pt x="8456660" y="4987912"/>
                </a:cubicBezTo>
                <a:close/>
                <a:moveTo>
                  <a:pt x="7223632" y="4987912"/>
                </a:moveTo>
                <a:cubicBezTo>
                  <a:pt x="7247387" y="4987912"/>
                  <a:pt x="7265204" y="4994593"/>
                  <a:pt x="7278566" y="5007955"/>
                </a:cubicBezTo>
                <a:cubicBezTo>
                  <a:pt x="7291928" y="5021317"/>
                  <a:pt x="7298609" y="5039875"/>
                  <a:pt x="7300093" y="5062888"/>
                </a:cubicBezTo>
                <a:lnTo>
                  <a:pt x="7143460" y="5062888"/>
                </a:lnTo>
                <a:cubicBezTo>
                  <a:pt x="7147913" y="5039133"/>
                  <a:pt x="7157564" y="5020574"/>
                  <a:pt x="7170926" y="5007212"/>
                </a:cubicBezTo>
                <a:cubicBezTo>
                  <a:pt x="7184288" y="4993850"/>
                  <a:pt x="7202105" y="4987169"/>
                  <a:pt x="7223632" y="4987912"/>
                </a:cubicBezTo>
                <a:close/>
                <a:moveTo>
                  <a:pt x="7018004" y="4940401"/>
                </a:moveTo>
                <a:cubicBezTo>
                  <a:pt x="6983114" y="4940401"/>
                  <a:pt x="6957875" y="4956732"/>
                  <a:pt x="6941543" y="4989395"/>
                </a:cubicBezTo>
                <a:lnTo>
                  <a:pt x="6941543" y="4944113"/>
                </a:lnTo>
                <a:lnTo>
                  <a:pt x="6879929" y="4944113"/>
                </a:lnTo>
                <a:lnTo>
                  <a:pt x="6879929" y="5247730"/>
                </a:lnTo>
                <a:lnTo>
                  <a:pt x="6946740" y="5247730"/>
                </a:lnTo>
                <a:lnTo>
                  <a:pt x="6946740" y="5091838"/>
                </a:lnTo>
                <a:cubicBezTo>
                  <a:pt x="6946740" y="5062887"/>
                  <a:pt x="6952678" y="5040617"/>
                  <a:pt x="6965298" y="5024285"/>
                </a:cubicBezTo>
                <a:cubicBezTo>
                  <a:pt x="6977176" y="5007954"/>
                  <a:pt x="6994249" y="4999788"/>
                  <a:pt x="7015035" y="4999788"/>
                </a:cubicBezTo>
                <a:cubicBezTo>
                  <a:pt x="7026170" y="4999788"/>
                  <a:pt x="7038790" y="5002015"/>
                  <a:pt x="7053636" y="5005727"/>
                </a:cubicBezTo>
                <a:lnTo>
                  <a:pt x="7065514" y="4949309"/>
                </a:lnTo>
                <a:cubicBezTo>
                  <a:pt x="7046955" y="4943370"/>
                  <a:pt x="7031366" y="4940401"/>
                  <a:pt x="7018004" y="4940401"/>
                </a:cubicBezTo>
                <a:close/>
                <a:moveTo>
                  <a:pt x="5948293" y="4940401"/>
                </a:moveTo>
                <a:cubicBezTo>
                  <a:pt x="5913402" y="4940401"/>
                  <a:pt x="5888164" y="4956732"/>
                  <a:pt x="5871832" y="4989395"/>
                </a:cubicBezTo>
                <a:lnTo>
                  <a:pt x="5871832" y="4944113"/>
                </a:lnTo>
                <a:lnTo>
                  <a:pt x="5810218" y="4944113"/>
                </a:lnTo>
                <a:lnTo>
                  <a:pt x="5810218" y="5247730"/>
                </a:lnTo>
                <a:lnTo>
                  <a:pt x="5877029" y="5247730"/>
                </a:lnTo>
                <a:lnTo>
                  <a:pt x="5877029" y="5091838"/>
                </a:lnTo>
                <a:cubicBezTo>
                  <a:pt x="5877029" y="5062887"/>
                  <a:pt x="5882966" y="5040617"/>
                  <a:pt x="5895588" y="5024285"/>
                </a:cubicBezTo>
                <a:cubicBezTo>
                  <a:pt x="5907465" y="5007954"/>
                  <a:pt x="5924539" y="4999788"/>
                  <a:pt x="5945323" y="4999788"/>
                </a:cubicBezTo>
                <a:cubicBezTo>
                  <a:pt x="5956460" y="4999788"/>
                  <a:pt x="5969078" y="5002015"/>
                  <a:pt x="5983924" y="5005727"/>
                </a:cubicBezTo>
                <a:lnTo>
                  <a:pt x="5995802" y="4949309"/>
                </a:lnTo>
                <a:cubicBezTo>
                  <a:pt x="5977987" y="4943370"/>
                  <a:pt x="5961655" y="4940401"/>
                  <a:pt x="5948293" y="4940401"/>
                </a:cubicBezTo>
                <a:close/>
                <a:moveTo>
                  <a:pt x="8095140" y="4936690"/>
                </a:moveTo>
                <a:cubicBezTo>
                  <a:pt x="8069900" y="4936690"/>
                  <a:pt x="8046888" y="4942629"/>
                  <a:pt x="8026845" y="4955991"/>
                </a:cubicBezTo>
                <a:cubicBezTo>
                  <a:pt x="8006059" y="4968611"/>
                  <a:pt x="7990470" y="4987169"/>
                  <a:pt x="7979335" y="5010182"/>
                </a:cubicBezTo>
                <a:cubicBezTo>
                  <a:pt x="7968200" y="5033194"/>
                  <a:pt x="7962261" y="5059918"/>
                  <a:pt x="7962261" y="5089612"/>
                </a:cubicBezTo>
                <a:cubicBezTo>
                  <a:pt x="7962261" y="5119306"/>
                  <a:pt x="7968200" y="5146030"/>
                  <a:pt x="7979335" y="5169042"/>
                </a:cubicBezTo>
                <a:cubicBezTo>
                  <a:pt x="7990470" y="5192797"/>
                  <a:pt x="8006801" y="5210613"/>
                  <a:pt x="8026845" y="5223975"/>
                </a:cubicBezTo>
                <a:cubicBezTo>
                  <a:pt x="8046888" y="5236595"/>
                  <a:pt x="8069900" y="5243276"/>
                  <a:pt x="8095140" y="5243276"/>
                </a:cubicBezTo>
                <a:cubicBezTo>
                  <a:pt x="8136711" y="5243276"/>
                  <a:pt x="8167147" y="5228430"/>
                  <a:pt x="8187933" y="5199478"/>
                </a:cubicBezTo>
                <a:lnTo>
                  <a:pt x="8187933" y="5231399"/>
                </a:lnTo>
                <a:cubicBezTo>
                  <a:pt x="8187933" y="5258866"/>
                  <a:pt x="8181251" y="5278909"/>
                  <a:pt x="8166404" y="5291528"/>
                </a:cubicBezTo>
                <a:cubicBezTo>
                  <a:pt x="8152300" y="5304148"/>
                  <a:pt x="8132999" y="5310829"/>
                  <a:pt x="8109244" y="5310829"/>
                </a:cubicBezTo>
                <a:cubicBezTo>
                  <a:pt x="8090686" y="5310829"/>
                  <a:pt x="8073612" y="5307860"/>
                  <a:pt x="8058023" y="5301921"/>
                </a:cubicBezTo>
                <a:cubicBezTo>
                  <a:pt x="8041691" y="5295983"/>
                  <a:pt x="8023133" y="5286332"/>
                  <a:pt x="8000863" y="5272970"/>
                </a:cubicBezTo>
                <a:lnTo>
                  <a:pt x="7968200" y="5321222"/>
                </a:lnTo>
                <a:cubicBezTo>
                  <a:pt x="8011998" y="5350173"/>
                  <a:pt x="8059508" y="5365020"/>
                  <a:pt x="8109244" y="5365020"/>
                </a:cubicBezTo>
                <a:cubicBezTo>
                  <a:pt x="8152300" y="5365020"/>
                  <a:pt x="8186448" y="5353143"/>
                  <a:pt x="8213172" y="5330873"/>
                </a:cubicBezTo>
                <a:cubicBezTo>
                  <a:pt x="8239154" y="5307860"/>
                  <a:pt x="8252516" y="5276682"/>
                  <a:pt x="8252516" y="5235853"/>
                </a:cubicBezTo>
                <a:lnTo>
                  <a:pt x="8252516" y="4946340"/>
                </a:lnTo>
                <a:lnTo>
                  <a:pt x="8190902" y="4946340"/>
                </a:lnTo>
                <a:lnTo>
                  <a:pt x="8190902" y="4984942"/>
                </a:lnTo>
                <a:cubicBezTo>
                  <a:pt x="8170859" y="4953021"/>
                  <a:pt x="8138938" y="4936690"/>
                  <a:pt x="8095140" y="4936690"/>
                </a:cubicBezTo>
                <a:close/>
                <a:moveTo>
                  <a:pt x="8458887" y="4934463"/>
                </a:moveTo>
                <a:cubicBezTo>
                  <a:pt x="8428450" y="4934463"/>
                  <a:pt x="8401726" y="4941144"/>
                  <a:pt x="8379456" y="4955249"/>
                </a:cubicBezTo>
                <a:cubicBezTo>
                  <a:pt x="8357186" y="4969353"/>
                  <a:pt x="8339370" y="4988654"/>
                  <a:pt x="8327492" y="5013151"/>
                </a:cubicBezTo>
                <a:cubicBezTo>
                  <a:pt x="8315615" y="5038391"/>
                  <a:pt x="8309676" y="5066600"/>
                  <a:pt x="8309676" y="5097778"/>
                </a:cubicBezTo>
                <a:cubicBezTo>
                  <a:pt x="8309676" y="5129699"/>
                  <a:pt x="8316357" y="5157907"/>
                  <a:pt x="8328977" y="5181662"/>
                </a:cubicBezTo>
                <a:cubicBezTo>
                  <a:pt x="8341597" y="5205417"/>
                  <a:pt x="8360155" y="5223976"/>
                  <a:pt x="8383168" y="5237338"/>
                </a:cubicBezTo>
                <a:cubicBezTo>
                  <a:pt x="8406923" y="5249958"/>
                  <a:pt x="8434389" y="5256639"/>
                  <a:pt x="8465567" y="5256639"/>
                </a:cubicBezTo>
                <a:cubicBezTo>
                  <a:pt x="8490807" y="5256639"/>
                  <a:pt x="8514562" y="5251442"/>
                  <a:pt x="8535348" y="5242534"/>
                </a:cubicBezTo>
                <a:cubicBezTo>
                  <a:pt x="8556133" y="5233626"/>
                  <a:pt x="8577661" y="5218037"/>
                  <a:pt x="8599189" y="5195767"/>
                </a:cubicBezTo>
                <a:lnTo>
                  <a:pt x="8561329" y="5154938"/>
                </a:lnTo>
                <a:cubicBezTo>
                  <a:pt x="8542029" y="5172012"/>
                  <a:pt x="8525697" y="5183889"/>
                  <a:pt x="8513077" y="5190570"/>
                </a:cubicBezTo>
                <a:cubicBezTo>
                  <a:pt x="8499715" y="5197252"/>
                  <a:pt x="8484126" y="5200221"/>
                  <a:pt x="8466310" y="5200221"/>
                </a:cubicBezTo>
                <a:cubicBezTo>
                  <a:pt x="8438843" y="5200221"/>
                  <a:pt x="8417315" y="5192055"/>
                  <a:pt x="8401726" y="5175724"/>
                </a:cubicBezTo>
                <a:cubicBezTo>
                  <a:pt x="8386137" y="5159392"/>
                  <a:pt x="8377229" y="5137864"/>
                  <a:pt x="8375002" y="5111140"/>
                </a:cubicBezTo>
                <a:lnTo>
                  <a:pt x="8596962" y="5111140"/>
                </a:lnTo>
                <a:cubicBezTo>
                  <a:pt x="8597704" y="5102974"/>
                  <a:pt x="8598446" y="5094066"/>
                  <a:pt x="8598446" y="5083673"/>
                </a:cubicBezTo>
                <a:cubicBezTo>
                  <a:pt x="8598446" y="5037648"/>
                  <a:pt x="8586569" y="5001274"/>
                  <a:pt x="8562072" y="4974550"/>
                </a:cubicBezTo>
                <a:cubicBezTo>
                  <a:pt x="8538317" y="4947825"/>
                  <a:pt x="8503427" y="4934463"/>
                  <a:pt x="8458887" y="4934463"/>
                </a:cubicBezTo>
                <a:close/>
                <a:moveTo>
                  <a:pt x="7225859" y="4934463"/>
                </a:moveTo>
                <a:cubicBezTo>
                  <a:pt x="7195423" y="4934463"/>
                  <a:pt x="7168699" y="4941144"/>
                  <a:pt x="7146429" y="4955249"/>
                </a:cubicBezTo>
                <a:cubicBezTo>
                  <a:pt x="7124159" y="4969353"/>
                  <a:pt x="7106343" y="4988654"/>
                  <a:pt x="7094465" y="5013151"/>
                </a:cubicBezTo>
                <a:cubicBezTo>
                  <a:pt x="7082588" y="5038391"/>
                  <a:pt x="7076649" y="5066600"/>
                  <a:pt x="7076649" y="5097778"/>
                </a:cubicBezTo>
                <a:cubicBezTo>
                  <a:pt x="7076649" y="5129699"/>
                  <a:pt x="7083330" y="5157907"/>
                  <a:pt x="7095950" y="5181662"/>
                </a:cubicBezTo>
                <a:cubicBezTo>
                  <a:pt x="7108570" y="5205417"/>
                  <a:pt x="7127128" y="5223976"/>
                  <a:pt x="7150141" y="5237338"/>
                </a:cubicBezTo>
                <a:cubicBezTo>
                  <a:pt x="7173895" y="5249958"/>
                  <a:pt x="7201362" y="5256639"/>
                  <a:pt x="7232540" y="5256639"/>
                </a:cubicBezTo>
                <a:cubicBezTo>
                  <a:pt x="7257780" y="5256639"/>
                  <a:pt x="7281535" y="5251442"/>
                  <a:pt x="7302321" y="5242534"/>
                </a:cubicBezTo>
                <a:cubicBezTo>
                  <a:pt x="7323106" y="5233626"/>
                  <a:pt x="7344634" y="5218037"/>
                  <a:pt x="7366162" y="5195767"/>
                </a:cubicBezTo>
                <a:lnTo>
                  <a:pt x="7328302" y="5154938"/>
                </a:lnTo>
                <a:cubicBezTo>
                  <a:pt x="7309001" y="5172012"/>
                  <a:pt x="7292670" y="5183889"/>
                  <a:pt x="7280050" y="5190570"/>
                </a:cubicBezTo>
                <a:cubicBezTo>
                  <a:pt x="7266688" y="5197252"/>
                  <a:pt x="7251099" y="5200221"/>
                  <a:pt x="7233283" y="5200221"/>
                </a:cubicBezTo>
                <a:cubicBezTo>
                  <a:pt x="7205816" y="5200221"/>
                  <a:pt x="7184288" y="5192055"/>
                  <a:pt x="7168699" y="5175724"/>
                </a:cubicBezTo>
                <a:cubicBezTo>
                  <a:pt x="7153110" y="5159392"/>
                  <a:pt x="7144202" y="5137864"/>
                  <a:pt x="7141975" y="5111140"/>
                </a:cubicBezTo>
                <a:lnTo>
                  <a:pt x="7363935" y="5111140"/>
                </a:lnTo>
                <a:cubicBezTo>
                  <a:pt x="7364677" y="5102974"/>
                  <a:pt x="7365419" y="5094066"/>
                  <a:pt x="7365419" y="5083673"/>
                </a:cubicBezTo>
                <a:cubicBezTo>
                  <a:pt x="7365419" y="5037648"/>
                  <a:pt x="7353542" y="5001274"/>
                  <a:pt x="7329045" y="4974550"/>
                </a:cubicBezTo>
                <a:cubicBezTo>
                  <a:pt x="7305290" y="4947825"/>
                  <a:pt x="7270400" y="4934463"/>
                  <a:pt x="7225859" y="4934463"/>
                </a:cubicBezTo>
                <a:close/>
                <a:moveTo>
                  <a:pt x="6141301" y="4934463"/>
                </a:moveTo>
                <a:cubicBezTo>
                  <a:pt x="6116061" y="4934463"/>
                  <a:pt x="6094534" y="4938175"/>
                  <a:pt x="6075975" y="4946340"/>
                </a:cubicBezTo>
                <a:cubicBezTo>
                  <a:pt x="6057417" y="4954506"/>
                  <a:pt x="6043312" y="4965641"/>
                  <a:pt x="6033662" y="4979746"/>
                </a:cubicBezTo>
                <a:cubicBezTo>
                  <a:pt x="6024012" y="4993850"/>
                  <a:pt x="6018817" y="5009439"/>
                  <a:pt x="6018817" y="5027256"/>
                </a:cubicBezTo>
                <a:cubicBezTo>
                  <a:pt x="6018817" y="5044329"/>
                  <a:pt x="6022527" y="5058434"/>
                  <a:pt x="6029209" y="5069569"/>
                </a:cubicBezTo>
                <a:cubicBezTo>
                  <a:pt x="6035891" y="5080704"/>
                  <a:pt x="6047768" y="5089612"/>
                  <a:pt x="6063355" y="5097036"/>
                </a:cubicBezTo>
                <a:cubicBezTo>
                  <a:pt x="6079689" y="5104459"/>
                  <a:pt x="6101215" y="5111140"/>
                  <a:pt x="6130166" y="5117821"/>
                </a:cubicBezTo>
                <a:cubicBezTo>
                  <a:pt x="6149467" y="5121533"/>
                  <a:pt x="6164313" y="5125244"/>
                  <a:pt x="6174706" y="5128214"/>
                </a:cubicBezTo>
                <a:cubicBezTo>
                  <a:pt x="6184357" y="5131183"/>
                  <a:pt x="6192522" y="5134895"/>
                  <a:pt x="6199203" y="5140834"/>
                </a:cubicBezTo>
                <a:cubicBezTo>
                  <a:pt x="6205885" y="5146772"/>
                  <a:pt x="6208854" y="5154196"/>
                  <a:pt x="6208854" y="5163104"/>
                </a:cubicBezTo>
                <a:cubicBezTo>
                  <a:pt x="6208854" y="5175724"/>
                  <a:pt x="6202915" y="5185374"/>
                  <a:pt x="6191780" y="5192055"/>
                </a:cubicBezTo>
                <a:cubicBezTo>
                  <a:pt x="6180645" y="5198736"/>
                  <a:pt x="6165798" y="5202448"/>
                  <a:pt x="6148724" y="5202448"/>
                </a:cubicBezTo>
                <a:cubicBezTo>
                  <a:pt x="6130166" y="5202448"/>
                  <a:pt x="6113834" y="5199478"/>
                  <a:pt x="6098245" y="5192797"/>
                </a:cubicBezTo>
                <a:cubicBezTo>
                  <a:pt x="6082656" y="5186116"/>
                  <a:pt x="6064098" y="5173497"/>
                  <a:pt x="6042571" y="5155680"/>
                </a:cubicBezTo>
                <a:lnTo>
                  <a:pt x="6003970" y="5199478"/>
                </a:lnTo>
                <a:cubicBezTo>
                  <a:pt x="6028465" y="5220264"/>
                  <a:pt x="6051478" y="5235111"/>
                  <a:pt x="6073007" y="5243277"/>
                </a:cubicBezTo>
                <a:cubicBezTo>
                  <a:pt x="6094534" y="5251442"/>
                  <a:pt x="6119773" y="5255896"/>
                  <a:pt x="6147982" y="5255896"/>
                </a:cubicBezTo>
                <a:cubicBezTo>
                  <a:pt x="6186584" y="5255896"/>
                  <a:pt x="6217020" y="5246988"/>
                  <a:pt x="6240032" y="5229172"/>
                </a:cubicBezTo>
                <a:cubicBezTo>
                  <a:pt x="6263045" y="5211356"/>
                  <a:pt x="6274180" y="5187601"/>
                  <a:pt x="6274180" y="5158650"/>
                </a:cubicBezTo>
                <a:cubicBezTo>
                  <a:pt x="6274180" y="5140834"/>
                  <a:pt x="6270468" y="5125987"/>
                  <a:pt x="6262302" y="5114109"/>
                </a:cubicBezTo>
                <a:cubicBezTo>
                  <a:pt x="6254137" y="5102232"/>
                  <a:pt x="6241517" y="5092582"/>
                  <a:pt x="6225185" y="5085158"/>
                </a:cubicBezTo>
                <a:cubicBezTo>
                  <a:pt x="6208854" y="5077735"/>
                  <a:pt x="6186584" y="5071054"/>
                  <a:pt x="6157632" y="5064373"/>
                </a:cubicBezTo>
                <a:cubicBezTo>
                  <a:pt x="6135362" y="5059176"/>
                  <a:pt x="6119773" y="5055465"/>
                  <a:pt x="6110865" y="5052495"/>
                </a:cubicBezTo>
                <a:cubicBezTo>
                  <a:pt x="6101957" y="5049526"/>
                  <a:pt x="6095276" y="5045814"/>
                  <a:pt x="6090081" y="5042102"/>
                </a:cubicBezTo>
                <a:cubicBezTo>
                  <a:pt x="6084884" y="5038391"/>
                  <a:pt x="6082656" y="5032452"/>
                  <a:pt x="6082656" y="5025029"/>
                </a:cubicBezTo>
                <a:cubicBezTo>
                  <a:pt x="6082656" y="5013893"/>
                  <a:pt x="6087852" y="5004985"/>
                  <a:pt x="6098245" y="4998304"/>
                </a:cubicBezTo>
                <a:cubicBezTo>
                  <a:pt x="6108638" y="4991623"/>
                  <a:pt x="6122742" y="4987912"/>
                  <a:pt x="6140558" y="4987912"/>
                </a:cubicBezTo>
                <a:cubicBezTo>
                  <a:pt x="6157632" y="4987912"/>
                  <a:pt x="6172479" y="4990139"/>
                  <a:pt x="6185841" y="4995335"/>
                </a:cubicBezTo>
                <a:cubicBezTo>
                  <a:pt x="6199203" y="5000531"/>
                  <a:pt x="6215535" y="5010182"/>
                  <a:pt x="6234093" y="5024286"/>
                </a:cubicBezTo>
                <a:lnTo>
                  <a:pt x="6270468" y="4980488"/>
                </a:lnTo>
                <a:cubicBezTo>
                  <a:pt x="6249683" y="4963414"/>
                  <a:pt x="6228897" y="4951537"/>
                  <a:pt x="6209596" y="4944856"/>
                </a:cubicBezTo>
                <a:cubicBezTo>
                  <a:pt x="6189553" y="4938175"/>
                  <a:pt x="6167283" y="4934463"/>
                  <a:pt x="6141301" y="4934463"/>
                </a:cubicBezTo>
                <a:close/>
                <a:moveTo>
                  <a:pt x="3890530" y="4934463"/>
                </a:moveTo>
                <a:cubicBezTo>
                  <a:pt x="3865291" y="4934463"/>
                  <a:pt x="3843763" y="4938175"/>
                  <a:pt x="3825204" y="4946340"/>
                </a:cubicBezTo>
                <a:cubicBezTo>
                  <a:pt x="3806645" y="4954506"/>
                  <a:pt x="3792541" y="4965641"/>
                  <a:pt x="3782891" y="4979746"/>
                </a:cubicBezTo>
                <a:cubicBezTo>
                  <a:pt x="3773240" y="4993850"/>
                  <a:pt x="3768045" y="5009439"/>
                  <a:pt x="3768045" y="5027256"/>
                </a:cubicBezTo>
                <a:cubicBezTo>
                  <a:pt x="3768045" y="5044329"/>
                  <a:pt x="3771757" y="5058434"/>
                  <a:pt x="3778437" y="5069569"/>
                </a:cubicBezTo>
                <a:cubicBezTo>
                  <a:pt x="3785119" y="5080704"/>
                  <a:pt x="3796996" y="5089612"/>
                  <a:pt x="3812584" y="5097036"/>
                </a:cubicBezTo>
                <a:cubicBezTo>
                  <a:pt x="3828173" y="5104459"/>
                  <a:pt x="3850445" y="5111140"/>
                  <a:pt x="3879396" y="5117821"/>
                </a:cubicBezTo>
                <a:cubicBezTo>
                  <a:pt x="3898696" y="5121533"/>
                  <a:pt x="3913542" y="5125244"/>
                  <a:pt x="3923936" y="5128214"/>
                </a:cubicBezTo>
                <a:cubicBezTo>
                  <a:pt x="3933586" y="5131183"/>
                  <a:pt x="3941751" y="5135637"/>
                  <a:pt x="3948433" y="5140834"/>
                </a:cubicBezTo>
                <a:cubicBezTo>
                  <a:pt x="3955113" y="5146772"/>
                  <a:pt x="3958084" y="5154196"/>
                  <a:pt x="3958084" y="5163104"/>
                </a:cubicBezTo>
                <a:cubicBezTo>
                  <a:pt x="3958084" y="5175724"/>
                  <a:pt x="3952144" y="5185374"/>
                  <a:pt x="3941009" y="5192055"/>
                </a:cubicBezTo>
                <a:cubicBezTo>
                  <a:pt x="3929874" y="5198736"/>
                  <a:pt x="3915027" y="5202448"/>
                  <a:pt x="3897953" y="5202448"/>
                </a:cubicBezTo>
                <a:cubicBezTo>
                  <a:pt x="3879396" y="5202448"/>
                  <a:pt x="3863063" y="5199478"/>
                  <a:pt x="3847474" y="5192797"/>
                </a:cubicBezTo>
                <a:cubicBezTo>
                  <a:pt x="3831886" y="5186116"/>
                  <a:pt x="3813327" y="5173497"/>
                  <a:pt x="3791799" y="5155680"/>
                </a:cubicBezTo>
                <a:lnTo>
                  <a:pt x="3753198" y="5199478"/>
                </a:lnTo>
                <a:cubicBezTo>
                  <a:pt x="3777694" y="5220264"/>
                  <a:pt x="3800707" y="5235111"/>
                  <a:pt x="3822235" y="5243277"/>
                </a:cubicBezTo>
                <a:cubicBezTo>
                  <a:pt x="3843763" y="5251442"/>
                  <a:pt x="3869002" y="5255896"/>
                  <a:pt x="3897212" y="5255896"/>
                </a:cubicBezTo>
                <a:cubicBezTo>
                  <a:pt x="3935814" y="5255896"/>
                  <a:pt x="3966249" y="5246988"/>
                  <a:pt x="3989262" y="5229172"/>
                </a:cubicBezTo>
                <a:cubicBezTo>
                  <a:pt x="4012274" y="5211356"/>
                  <a:pt x="4023410" y="5187601"/>
                  <a:pt x="4023410" y="5158650"/>
                </a:cubicBezTo>
                <a:cubicBezTo>
                  <a:pt x="4023410" y="5140834"/>
                  <a:pt x="4019698" y="5125987"/>
                  <a:pt x="4011531" y="5114109"/>
                </a:cubicBezTo>
                <a:cubicBezTo>
                  <a:pt x="4003367" y="5102232"/>
                  <a:pt x="3990746" y="5092582"/>
                  <a:pt x="3974415" y="5085158"/>
                </a:cubicBezTo>
                <a:cubicBezTo>
                  <a:pt x="3958084" y="5077735"/>
                  <a:pt x="3935814" y="5071054"/>
                  <a:pt x="3906861" y="5064373"/>
                </a:cubicBezTo>
                <a:cubicBezTo>
                  <a:pt x="3884591" y="5059176"/>
                  <a:pt x="3869002" y="5055465"/>
                  <a:pt x="3860094" y="5052495"/>
                </a:cubicBezTo>
                <a:cubicBezTo>
                  <a:pt x="3851186" y="5049526"/>
                  <a:pt x="3844506" y="5046556"/>
                  <a:pt x="3839309" y="5042102"/>
                </a:cubicBezTo>
                <a:cubicBezTo>
                  <a:pt x="3834112" y="5038391"/>
                  <a:pt x="3831886" y="5032452"/>
                  <a:pt x="3831886" y="5025029"/>
                </a:cubicBezTo>
                <a:cubicBezTo>
                  <a:pt x="3831886" y="5013893"/>
                  <a:pt x="3837081" y="5004985"/>
                  <a:pt x="3847474" y="4998304"/>
                </a:cubicBezTo>
                <a:cubicBezTo>
                  <a:pt x="3857868" y="4991623"/>
                  <a:pt x="3871971" y="4987912"/>
                  <a:pt x="3889788" y="4987912"/>
                </a:cubicBezTo>
                <a:cubicBezTo>
                  <a:pt x="3906861" y="4987912"/>
                  <a:pt x="3921709" y="4990139"/>
                  <a:pt x="3935070" y="4995335"/>
                </a:cubicBezTo>
                <a:cubicBezTo>
                  <a:pt x="3948433" y="5000531"/>
                  <a:pt x="3964764" y="5010182"/>
                  <a:pt x="3983323" y="5024286"/>
                </a:cubicBezTo>
                <a:lnTo>
                  <a:pt x="4019698" y="4980488"/>
                </a:lnTo>
                <a:cubicBezTo>
                  <a:pt x="3998913" y="4963414"/>
                  <a:pt x="3978126" y="4951537"/>
                  <a:pt x="3958826" y="4944856"/>
                </a:cubicBezTo>
                <a:cubicBezTo>
                  <a:pt x="3939525" y="4938175"/>
                  <a:pt x="3917255" y="4934463"/>
                  <a:pt x="3890530" y="4934463"/>
                </a:cubicBezTo>
                <a:close/>
                <a:moveTo>
                  <a:pt x="6668363" y="4933721"/>
                </a:moveTo>
                <a:cubicBezTo>
                  <a:pt x="6638669" y="4933721"/>
                  <a:pt x="6611202" y="4940402"/>
                  <a:pt x="6588190" y="4953764"/>
                </a:cubicBezTo>
                <a:cubicBezTo>
                  <a:pt x="6564435" y="4967868"/>
                  <a:pt x="6546619" y="4986427"/>
                  <a:pt x="6533257" y="5010924"/>
                </a:cubicBezTo>
                <a:cubicBezTo>
                  <a:pt x="6520637" y="5035421"/>
                  <a:pt x="6513956" y="5063630"/>
                  <a:pt x="6513956" y="5095551"/>
                </a:cubicBezTo>
                <a:cubicBezTo>
                  <a:pt x="6513956" y="5127471"/>
                  <a:pt x="6519895" y="5154938"/>
                  <a:pt x="6533257" y="5179435"/>
                </a:cubicBezTo>
                <a:cubicBezTo>
                  <a:pt x="6546619" y="5203190"/>
                  <a:pt x="6565177" y="5222491"/>
                  <a:pt x="6588190" y="5235853"/>
                </a:cubicBezTo>
                <a:cubicBezTo>
                  <a:pt x="6611202" y="5249215"/>
                  <a:pt x="6637927" y="5255896"/>
                  <a:pt x="6668363" y="5255896"/>
                </a:cubicBezTo>
                <a:cubicBezTo>
                  <a:pt x="6698056" y="5255896"/>
                  <a:pt x="6724780" y="5249215"/>
                  <a:pt x="6747793" y="5235853"/>
                </a:cubicBezTo>
                <a:cubicBezTo>
                  <a:pt x="6771548" y="5222491"/>
                  <a:pt x="6789364" y="5203933"/>
                  <a:pt x="6802726" y="5179435"/>
                </a:cubicBezTo>
                <a:cubicBezTo>
                  <a:pt x="6815346" y="5154938"/>
                  <a:pt x="6822027" y="5126729"/>
                  <a:pt x="6822027" y="5095551"/>
                </a:cubicBezTo>
                <a:cubicBezTo>
                  <a:pt x="6822027" y="5064373"/>
                  <a:pt x="6816088" y="5036164"/>
                  <a:pt x="6802726" y="5011667"/>
                </a:cubicBezTo>
                <a:cubicBezTo>
                  <a:pt x="6789364" y="4987169"/>
                  <a:pt x="6770805" y="4967868"/>
                  <a:pt x="6747793" y="4954506"/>
                </a:cubicBezTo>
                <a:cubicBezTo>
                  <a:pt x="6724780" y="4941144"/>
                  <a:pt x="6698056" y="4934463"/>
                  <a:pt x="6668363" y="4933721"/>
                </a:cubicBezTo>
                <a:close/>
                <a:moveTo>
                  <a:pt x="5599394" y="4933721"/>
                </a:moveTo>
                <a:cubicBezTo>
                  <a:pt x="5569701" y="4933721"/>
                  <a:pt x="5542233" y="4940402"/>
                  <a:pt x="5519221" y="4953764"/>
                </a:cubicBezTo>
                <a:cubicBezTo>
                  <a:pt x="5495467" y="4967868"/>
                  <a:pt x="5477650" y="4986427"/>
                  <a:pt x="5464288" y="5010924"/>
                </a:cubicBezTo>
                <a:cubicBezTo>
                  <a:pt x="5451669" y="5035421"/>
                  <a:pt x="5444987" y="5063630"/>
                  <a:pt x="5444987" y="5095551"/>
                </a:cubicBezTo>
                <a:cubicBezTo>
                  <a:pt x="5444987" y="5127471"/>
                  <a:pt x="5450927" y="5154938"/>
                  <a:pt x="5464288" y="5179435"/>
                </a:cubicBezTo>
                <a:cubicBezTo>
                  <a:pt x="5477650" y="5203190"/>
                  <a:pt x="5496208" y="5222491"/>
                  <a:pt x="5519221" y="5235853"/>
                </a:cubicBezTo>
                <a:cubicBezTo>
                  <a:pt x="5542233" y="5249215"/>
                  <a:pt x="5568958" y="5255896"/>
                  <a:pt x="5599394" y="5255896"/>
                </a:cubicBezTo>
                <a:cubicBezTo>
                  <a:pt x="5629088" y="5255896"/>
                  <a:pt x="5655812" y="5249215"/>
                  <a:pt x="5678824" y="5235853"/>
                </a:cubicBezTo>
                <a:cubicBezTo>
                  <a:pt x="5702579" y="5222491"/>
                  <a:pt x="5720395" y="5203933"/>
                  <a:pt x="5733756" y="5179435"/>
                </a:cubicBezTo>
                <a:cubicBezTo>
                  <a:pt x="5746377" y="5154938"/>
                  <a:pt x="5753058" y="5126729"/>
                  <a:pt x="5753058" y="5095551"/>
                </a:cubicBezTo>
                <a:cubicBezTo>
                  <a:pt x="5753058" y="5064373"/>
                  <a:pt x="5747120" y="5036164"/>
                  <a:pt x="5733756" y="5011667"/>
                </a:cubicBezTo>
                <a:cubicBezTo>
                  <a:pt x="5720395" y="4987169"/>
                  <a:pt x="5701836" y="4967868"/>
                  <a:pt x="5678824" y="4954506"/>
                </a:cubicBezTo>
                <a:cubicBezTo>
                  <a:pt x="5655069" y="4941144"/>
                  <a:pt x="5629088" y="4934463"/>
                  <a:pt x="5599394" y="4933721"/>
                </a:cubicBezTo>
                <a:close/>
                <a:moveTo>
                  <a:pt x="8812982" y="4933720"/>
                </a:moveTo>
                <a:cubicBezTo>
                  <a:pt x="8792197" y="4933720"/>
                  <a:pt x="8773638" y="4937432"/>
                  <a:pt x="8758049" y="4945597"/>
                </a:cubicBezTo>
                <a:cubicBezTo>
                  <a:pt x="8741717" y="4953763"/>
                  <a:pt x="8729098" y="4964898"/>
                  <a:pt x="8718705" y="4979745"/>
                </a:cubicBezTo>
                <a:lnTo>
                  <a:pt x="8718705" y="4943370"/>
                </a:lnTo>
                <a:lnTo>
                  <a:pt x="8657091" y="4943370"/>
                </a:lnTo>
                <a:lnTo>
                  <a:pt x="8657091" y="5246987"/>
                </a:lnTo>
                <a:lnTo>
                  <a:pt x="8723902" y="5246987"/>
                </a:lnTo>
                <a:lnTo>
                  <a:pt x="8723902" y="5061402"/>
                </a:lnTo>
                <a:cubicBezTo>
                  <a:pt x="8723902" y="5041359"/>
                  <a:pt x="8730582" y="5024285"/>
                  <a:pt x="8743202" y="5010923"/>
                </a:cubicBezTo>
                <a:cubicBezTo>
                  <a:pt x="8755822" y="4997561"/>
                  <a:pt x="8772154" y="4990880"/>
                  <a:pt x="8792197" y="4990880"/>
                </a:cubicBezTo>
                <a:cubicBezTo>
                  <a:pt x="8812240" y="4990880"/>
                  <a:pt x="8827829" y="4996819"/>
                  <a:pt x="8838964" y="5008696"/>
                </a:cubicBezTo>
                <a:cubicBezTo>
                  <a:pt x="8850099" y="5020574"/>
                  <a:pt x="8855295" y="5037648"/>
                  <a:pt x="8855295" y="5059918"/>
                </a:cubicBezTo>
                <a:lnTo>
                  <a:pt x="8855295" y="5246987"/>
                </a:lnTo>
                <a:lnTo>
                  <a:pt x="8922106" y="5246987"/>
                </a:lnTo>
                <a:lnTo>
                  <a:pt x="8922106" y="5039132"/>
                </a:lnTo>
                <a:cubicBezTo>
                  <a:pt x="8922106" y="5007954"/>
                  <a:pt x="8912456" y="4982714"/>
                  <a:pt x="8893897" y="4963414"/>
                </a:cubicBezTo>
                <a:cubicBezTo>
                  <a:pt x="8875339" y="4944113"/>
                  <a:pt x="8847872" y="4934462"/>
                  <a:pt x="8812982" y="4933720"/>
                </a:cubicBezTo>
                <a:close/>
                <a:moveTo>
                  <a:pt x="7775191" y="4933720"/>
                </a:moveTo>
                <a:cubicBezTo>
                  <a:pt x="7746982" y="4933720"/>
                  <a:pt x="7721742" y="4938916"/>
                  <a:pt x="7699472" y="4950051"/>
                </a:cubicBezTo>
                <a:cubicBezTo>
                  <a:pt x="7677202" y="4961186"/>
                  <a:pt x="7656416" y="4978260"/>
                  <a:pt x="7637858" y="5000531"/>
                </a:cubicBezTo>
                <a:lnTo>
                  <a:pt x="7679429" y="5039132"/>
                </a:lnTo>
                <a:cubicBezTo>
                  <a:pt x="7697988" y="5021316"/>
                  <a:pt x="7713576" y="5007954"/>
                  <a:pt x="7727681" y="5000531"/>
                </a:cubicBezTo>
                <a:cubicBezTo>
                  <a:pt x="7741043" y="4993107"/>
                  <a:pt x="7757375" y="4989396"/>
                  <a:pt x="7776675" y="4989396"/>
                </a:cubicBezTo>
                <a:cubicBezTo>
                  <a:pt x="7795976" y="4989396"/>
                  <a:pt x="7811565" y="4993849"/>
                  <a:pt x="7822701" y="5002758"/>
                </a:cubicBezTo>
                <a:cubicBezTo>
                  <a:pt x="7833836" y="5012408"/>
                  <a:pt x="7839774" y="5025028"/>
                  <a:pt x="7839774" y="5041359"/>
                </a:cubicBezTo>
                <a:lnTo>
                  <a:pt x="7839774" y="5052494"/>
                </a:lnTo>
                <a:lnTo>
                  <a:pt x="7769995" y="5065114"/>
                </a:lnTo>
                <a:cubicBezTo>
                  <a:pt x="7726938" y="5073280"/>
                  <a:pt x="7693533" y="5085157"/>
                  <a:pt x="7669779" y="5100747"/>
                </a:cubicBezTo>
                <a:cubicBezTo>
                  <a:pt x="7646024" y="5116335"/>
                  <a:pt x="7634146" y="5140090"/>
                  <a:pt x="7634146" y="5172011"/>
                </a:cubicBezTo>
                <a:cubicBezTo>
                  <a:pt x="7634146" y="5200962"/>
                  <a:pt x="7644539" y="5222490"/>
                  <a:pt x="7665324" y="5236595"/>
                </a:cubicBezTo>
                <a:cubicBezTo>
                  <a:pt x="7686110" y="5250699"/>
                  <a:pt x="7712092" y="5257380"/>
                  <a:pt x="7743270" y="5257380"/>
                </a:cubicBezTo>
                <a:cubicBezTo>
                  <a:pt x="7766283" y="5257380"/>
                  <a:pt x="7786326" y="5253668"/>
                  <a:pt x="7803400" y="5246245"/>
                </a:cubicBezTo>
                <a:cubicBezTo>
                  <a:pt x="7820474" y="5238822"/>
                  <a:pt x="7833836" y="5227686"/>
                  <a:pt x="7843486" y="5213582"/>
                </a:cubicBezTo>
                <a:lnTo>
                  <a:pt x="7843486" y="5247730"/>
                </a:lnTo>
                <a:lnTo>
                  <a:pt x="7903616" y="5247730"/>
                </a:lnTo>
                <a:lnTo>
                  <a:pt x="7903616" y="5040617"/>
                </a:lnTo>
                <a:cubicBezTo>
                  <a:pt x="7903616" y="5007954"/>
                  <a:pt x="7892481" y="4982714"/>
                  <a:pt x="7870210" y="4963414"/>
                </a:cubicBezTo>
                <a:cubicBezTo>
                  <a:pt x="7847940" y="4944113"/>
                  <a:pt x="7816019" y="4934462"/>
                  <a:pt x="7775191" y="4933720"/>
                </a:cubicBezTo>
                <a:close/>
                <a:moveTo>
                  <a:pt x="5049323" y="4933720"/>
                </a:moveTo>
                <a:cubicBezTo>
                  <a:pt x="5021112" y="4933720"/>
                  <a:pt x="4995872" y="4938916"/>
                  <a:pt x="4973602" y="4950051"/>
                </a:cubicBezTo>
                <a:cubicBezTo>
                  <a:pt x="4951332" y="4961186"/>
                  <a:pt x="4930545" y="4978260"/>
                  <a:pt x="4911988" y="5000531"/>
                </a:cubicBezTo>
                <a:lnTo>
                  <a:pt x="4953559" y="5039132"/>
                </a:lnTo>
                <a:cubicBezTo>
                  <a:pt x="4972115" y="5021316"/>
                  <a:pt x="4987706" y="5007954"/>
                  <a:pt x="5001812" y="5000531"/>
                </a:cubicBezTo>
                <a:cubicBezTo>
                  <a:pt x="5015173" y="4993107"/>
                  <a:pt x="5031503" y="4989396"/>
                  <a:pt x="5050806" y="4989396"/>
                </a:cubicBezTo>
                <a:cubicBezTo>
                  <a:pt x="5070105" y="4989396"/>
                  <a:pt x="5085695" y="4993849"/>
                  <a:pt x="5096831" y="5002758"/>
                </a:cubicBezTo>
                <a:cubicBezTo>
                  <a:pt x="5107967" y="5012408"/>
                  <a:pt x="5113905" y="5025028"/>
                  <a:pt x="5113905" y="5041359"/>
                </a:cubicBezTo>
                <a:lnTo>
                  <a:pt x="5113905" y="5052494"/>
                </a:lnTo>
                <a:lnTo>
                  <a:pt x="5044125" y="5065114"/>
                </a:lnTo>
                <a:cubicBezTo>
                  <a:pt x="5001067" y="5073280"/>
                  <a:pt x="4967662" y="5085157"/>
                  <a:pt x="4943908" y="5100747"/>
                </a:cubicBezTo>
                <a:cubicBezTo>
                  <a:pt x="4920152" y="5116335"/>
                  <a:pt x="4908275" y="5140090"/>
                  <a:pt x="4908275" y="5172011"/>
                </a:cubicBezTo>
                <a:cubicBezTo>
                  <a:pt x="4908275" y="5200962"/>
                  <a:pt x="4918667" y="5222490"/>
                  <a:pt x="4939453" y="5236595"/>
                </a:cubicBezTo>
                <a:cubicBezTo>
                  <a:pt x="4960238" y="5250699"/>
                  <a:pt x="4986221" y="5257380"/>
                  <a:pt x="5017400" y="5257380"/>
                </a:cubicBezTo>
                <a:cubicBezTo>
                  <a:pt x="5040414" y="5257380"/>
                  <a:pt x="5060457" y="5253668"/>
                  <a:pt x="5077531" y="5246245"/>
                </a:cubicBezTo>
                <a:cubicBezTo>
                  <a:pt x="5094604" y="5238822"/>
                  <a:pt x="5107967" y="5227686"/>
                  <a:pt x="5117616" y="5213582"/>
                </a:cubicBezTo>
                <a:lnTo>
                  <a:pt x="5117616" y="5247730"/>
                </a:lnTo>
                <a:lnTo>
                  <a:pt x="5177745" y="5247730"/>
                </a:lnTo>
                <a:lnTo>
                  <a:pt x="5177745" y="5040617"/>
                </a:lnTo>
                <a:cubicBezTo>
                  <a:pt x="5177745" y="5007954"/>
                  <a:pt x="5166610" y="4982714"/>
                  <a:pt x="5144341" y="4963414"/>
                </a:cubicBezTo>
                <a:cubicBezTo>
                  <a:pt x="5122072" y="4944113"/>
                  <a:pt x="5090149" y="4934462"/>
                  <a:pt x="5049323" y="4933720"/>
                </a:cubicBezTo>
                <a:close/>
                <a:moveTo>
                  <a:pt x="4430952" y="4933720"/>
                </a:moveTo>
                <a:cubicBezTo>
                  <a:pt x="4402742" y="4933720"/>
                  <a:pt x="4377503" y="4938916"/>
                  <a:pt x="4355234" y="4950051"/>
                </a:cubicBezTo>
                <a:cubicBezTo>
                  <a:pt x="4332962" y="4961186"/>
                  <a:pt x="4312177" y="4978260"/>
                  <a:pt x="4293618" y="5000531"/>
                </a:cubicBezTo>
                <a:lnTo>
                  <a:pt x="4335190" y="5039132"/>
                </a:lnTo>
                <a:cubicBezTo>
                  <a:pt x="4353747" y="5021316"/>
                  <a:pt x="4369336" y="5007954"/>
                  <a:pt x="4383442" y="5000531"/>
                </a:cubicBezTo>
                <a:cubicBezTo>
                  <a:pt x="4396803" y="4993107"/>
                  <a:pt x="4413135" y="4989396"/>
                  <a:pt x="4432435" y="4989396"/>
                </a:cubicBezTo>
                <a:cubicBezTo>
                  <a:pt x="4451737" y="4989396"/>
                  <a:pt x="4467326" y="4993849"/>
                  <a:pt x="4478460" y="5002758"/>
                </a:cubicBezTo>
                <a:cubicBezTo>
                  <a:pt x="4489596" y="5012408"/>
                  <a:pt x="4495535" y="5025028"/>
                  <a:pt x="4495535" y="5041359"/>
                </a:cubicBezTo>
                <a:lnTo>
                  <a:pt x="4495535" y="5052494"/>
                </a:lnTo>
                <a:lnTo>
                  <a:pt x="4425755" y="5065114"/>
                </a:lnTo>
                <a:cubicBezTo>
                  <a:pt x="4382698" y="5073280"/>
                  <a:pt x="4349294" y="5085157"/>
                  <a:pt x="4325538" y="5100747"/>
                </a:cubicBezTo>
                <a:cubicBezTo>
                  <a:pt x="4301783" y="5116335"/>
                  <a:pt x="4289907" y="5140090"/>
                  <a:pt x="4289907" y="5172011"/>
                </a:cubicBezTo>
                <a:cubicBezTo>
                  <a:pt x="4289907" y="5200962"/>
                  <a:pt x="4300300" y="5222490"/>
                  <a:pt x="4321084" y="5236595"/>
                </a:cubicBezTo>
                <a:cubicBezTo>
                  <a:pt x="4341870" y="5250699"/>
                  <a:pt x="4367853" y="5257380"/>
                  <a:pt x="4399031" y="5257380"/>
                </a:cubicBezTo>
                <a:cubicBezTo>
                  <a:pt x="4422042" y="5257380"/>
                  <a:pt x="4442086" y="5253668"/>
                  <a:pt x="4459160" y="5246245"/>
                </a:cubicBezTo>
                <a:cubicBezTo>
                  <a:pt x="4476234" y="5238822"/>
                  <a:pt x="4489596" y="5227686"/>
                  <a:pt x="4499247" y="5213582"/>
                </a:cubicBezTo>
                <a:lnTo>
                  <a:pt x="4499247" y="5247730"/>
                </a:lnTo>
                <a:lnTo>
                  <a:pt x="4559376" y="5247730"/>
                </a:lnTo>
                <a:lnTo>
                  <a:pt x="4559376" y="5040617"/>
                </a:lnTo>
                <a:cubicBezTo>
                  <a:pt x="4559376" y="5007954"/>
                  <a:pt x="4548240" y="4982714"/>
                  <a:pt x="4525971" y="4963414"/>
                </a:cubicBezTo>
                <a:cubicBezTo>
                  <a:pt x="4503701" y="4944113"/>
                  <a:pt x="4472522" y="4934462"/>
                  <a:pt x="4430952" y="4933720"/>
                </a:cubicBezTo>
                <a:close/>
                <a:moveTo>
                  <a:pt x="3596565" y="4933720"/>
                </a:moveTo>
                <a:cubicBezTo>
                  <a:pt x="3575780" y="4933720"/>
                  <a:pt x="3557221" y="4937432"/>
                  <a:pt x="3541633" y="4945597"/>
                </a:cubicBezTo>
                <a:cubicBezTo>
                  <a:pt x="3526043" y="4953763"/>
                  <a:pt x="3513423" y="4964898"/>
                  <a:pt x="3503030" y="4979745"/>
                </a:cubicBezTo>
                <a:lnTo>
                  <a:pt x="3503030" y="4943370"/>
                </a:lnTo>
                <a:lnTo>
                  <a:pt x="3441415" y="4943370"/>
                </a:lnTo>
                <a:lnTo>
                  <a:pt x="3441415" y="5246987"/>
                </a:lnTo>
                <a:lnTo>
                  <a:pt x="3508228" y="5246987"/>
                </a:lnTo>
                <a:lnTo>
                  <a:pt x="3508228" y="5061402"/>
                </a:lnTo>
                <a:cubicBezTo>
                  <a:pt x="3508228" y="5041359"/>
                  <a:pt x="3514908" y="5024285"/>
                  <a:pt x="3527528" y="5010923"/>
                </a:cubicBezTo>
                <a:cubicBezTo>
                  <a:pt x="3540148" y="4997561"/>
                  <a:pt x="3556479" y="4990880"/>
                  <a:pt x="3576521" y="4990880"/>
                </a:cubicBezTo>
                <a:cubicBezTo>
                  <a:pt x="3596565" y="4990880"/>
                  <a:pt x="3612154" y="4996819"/>
                  <a:pt x="3623288" y="5008696"/>
                </a:cubicBezTo>
                <a:cubicBezTo>
                  <a:pt x="3634424" y="5020574"/>
                  <a:pt x="3639621" y="5037648"/>
                  <a:pt x="3639621" y="5059918"/>
                </a:cubicBezTo>
                <a:lnTo>
                  <a:pt x="3639621" y="5246987"/>
                </a:lnTo>
                <a:lnTo>
                  <a:pt x="3706430" y="5246987"/>
                </a:lnTo>
                <a:lnTo>
                  <a:pt x="3706430" y="5039132"/>
                </a:lnTo>
                <a:cubicBezTo>
                  <a:pt x="3706430" y="5007954"/>
                  <a:pt x="3696780" y="4982714"/>
                  <a:pt x="3678221" y="4963414"/>
                </a:cubicBezTo>
                <a:cubicBezTo>
                  <a:pt x="3659663" y="4944113"/>
                  <a:pt x="3632939" y="4934462"/>
                  <a:pt x="3596565" y="4933720"/>
                </a:cubicBezTo>
                <a:close/>
                <a:moveTo>
                  <a:pt x="7450046" y="4845382"/>
                </a:moveTo>
                <a:lnTo>
                  <a:pt x="7450046" y="4943371"/>
                </a:lnTo>
                <a:lnTo>
                  <a:pt x="7395113" y="4943371"/>
                </a:lnTo>
                <a:lnTo>
                  <a:pt x="7395113" y="4993850"/>
                </a:lnTo>
                <a:lnTo>
                  <a:pt x="7450046" y="4993850"/>
                </a:lnTo>
                <a:lnTo>
                  <a:pt x="7450046" y="5172012"/>
                </a:lnTo>
                <a:cubicBezTo>
                  <a:pt x="7450046" y="5199478"/>
                  <a:pt x="7456727" y="5220264"/>
                  <a:pt x="7469347" y="5233626"/>
                </a:cubicBezTo>
                <a:cubicBezTo>
                  <a:pt x="7481966" y="5246988"/>
                  <a:pt x="7502752" y="5253669"/>
                  <a:pt x="7532446" y="5253669"/>
                </a:cubicBezTo>
                <a:cubicBezTo>
                  <a:pt x="7553231" y="5253669"/>
                  <a:pt x="7575502" y="5249957"/>
                  <a:pt x="7597772" y="5242534"/>
                </a:cubicBezTo>
                <a:lnTo>
                  <a:pt x="7590348" y="5189828"/>
                </a:lnTo>
                <a:cubicBezTo>
                  <a:pt x="7574017" y="5194282"/>
                  <a:pt x="7560655" y="5196509"/>
                  <a:pt x="7549520" y="5196509"/>
                </a:cubicBezTo>
                <a:cubicBezTo>
                  <a:pt x="7538385" y="5196509"/>
                  <a:pt x="7530219" y="5194282"/>
                  <a:pt x="7525022" y="5189086"/>
                </a:cubicBezTo>
                <a:cubicBezTo>
                  <a:pt x="7519826" y="5184632"/>
                  <a:pt x="7516856" y="5176466"/>
                  <a:pt x="7516856" y="5164588"/>
                </a:cubicBezTo>
                <a:lnTo>
                  <a:pt x="7516856" y="4993850"/>
                </a:lnTo>
                <a:lnTo>
                  <a:pt x="7593317" y="4993850"/>
                </a:lnTo>
                <a:lnTo>
                  <a:pt x="7593317" y="4943371"/>
                </a:lnTo>
                <a:lnTo>
                  <a:pt x="7516856" y="4943371"/>
                </a:lnTo>
                <a:lnTo>
                  <a:pt x="7516856" y="4845382"/>
                </a:lnTo>
                <a:close/>
                <a:moveTo>
                  <a:pt x="5274250" y="4845382"/>
                </a:moveTo>
                <a:lnTo>
                  <a:pt x="5274250" y="4943371"/>
                </a:lnTo>
                <a:lnTo>
                  <a:pt x="5219316" y="4943371"/>
                </a:lnTo>
                <a:lnTo>
                  <a:pt x="5219316" y="4993850"/>
                </a:lnTo>
                <a:lnTo>
                  <a:pt x="5274250" y="4993850"/>
                </a:lnTo>
                <a:lnTo>
                  <a:pt x="5274250" y="5172012"/>
                </a:lnTo>
                <a:cubicBezTo>
                  <a:pt x="5274250" y="5199478"/>
                  <a:pt x="5280932" y="5220264"/>
                  <a:pt x="5293551" y="5233626"/>
                </a:cubicBezTo>
                <a:cubicBezTo>
                  <a:pt x="5306171" y="5246988"/>
                  <a:pt x="5326956" y="5253669"/>
                  <a:pt x="5356650" y="5253669"/>
                </a:cubicBezTo>
                <a:cubicBezTo>
                  <a:pt x="5377435" y="5253669"/>
                  <a:pt x="5399705" y="5249957"/>
                  <a:pt x="5421976" y="5242534"/>
                </a:cubicBezTo>
                <a:lnTo>
                  <a:pt x="5414553" y="5189828"/>
                </a:lnTo>
                <a:cubicBezTo>
                  <a:pt x="5398221" y="5194282"/>
                  <a:pt x="5384859" y="5196509"/>
                  <a:pt x="5373725" y="5196509"/>
                </a:cubicBezTo>
                <a:cubicBezTo>
                  <a:pt x="5362589" y="5196509"/>
                  <a:pt x="5354423" y="5194282"/>
                  <a:pt x="5349226" y="5189086"/>
                </a:cubicBezTo>
                <a:cubicBezTo>
                  <a:pt x="5344030" y="5184632"/>
                  <a:pt x="5341061" y="5176466"/>
                  <a:pt x="5341061" y="5164588"/>
                </a:cubicBezTo>
                <a:lnTo>
                  <a:pt x="5341061" y="4993850"/>
                </a:lnTo>
                <a:lnTo>
                  <a:pt x="5417523" y="4993850"/>
                </a:lnTo>
                <a:lnTo>
                  <a:pt x="5417523" y="4943371"/>
                </a:lnTo>
                <a:lnTo>
                  <a:pt x="5341061" y="4943371"/>
                </a:lnTo>
                <a:lnTo>
                  <a:pt x="5341061" y="4845382"/>
                </a:lnTo>
                <a:close/>
                <a:moveTo>
                  <a:pt x="4105809" y="4845382"/>
                </a:moveTo>
                <a:lnTo>
                  <a:pt x="4105809" y="4943371"/>
                </a:lnTo>
                <a:lnTo>
                  <a:pt x="4050876" y="4943371"/>
                </a:lnTo>
                <a:lnTo>
                  <a:pt x="4050876" y="4993850"/>
                </a:lnTo>
                <a:lnTo>
                  <a:pt x="4105809" y="4993850"/>
                </a:lnTo>
                <a:lnTo>
                  <a:pt x="4105809" y="5172012"/>
                </a:lnTo>
                <a:cubicBezTo>
                  <a:pt x="4105809" y="5199478"/>
                  <a:pt x="4112490" y="5220264"/>
                  <a:pt x="4125110" y="5233626"/>
                </a:cubicBezTo>
                <a:cubicBezTo>
                  <a:pt x="4137730" y="5246988"/>
                  <a:pt x="4158515" y="5253669"/>
                  <a:pt x="4188209" y="5253669"/>
                </a:cubicBezTo>
                <a:cubicBezTo>
                  <a:pt x="4208992" y="5253669"/>
                  <a:pt x="4231263" y="5249957"/>
                  <a:pt x="4253533" y="5242534"/>
                </a:cubicBezTo>
                <a:lnTo>
                  <a:pt x="4246109" y="5189828"/>
                </a:lnTo>
                <a:cubicBezTo>
                  <a:pt x="4229777" y="5194282"/>
                  <a:pt x="4216415" y="5196509"/>
                  <a:pt x="4205280" y="5196509"/>
                </a:cubicBezTo>
                <a:cubicBezTo>
                  <a:pt x="4194148" y="5196509"/>
                  <a:pt x="4185982" y="5194282"/>
                  <a:pt x="4180785" y="5189086"/>
                </a:cubicBezTo>
                <a:cubicBezTo>
                  <a:pt x="4175589" y="5184632"/>
                  <a:pt x="4172620" y="5176466"/>
                  <a:pt x="4172620" y="5164588"/>
                </a:cubicBezTo>
                <a:lnTo>
                  <a:pt x="4172620" y="4993850"/>
                </a:lnTo>
                <a:lnTo>
                  <a:pt x="4249079" y="4993850"/>
                </a:lnTo>
                <a:lnTo>
                  <a:pt x="4249079" y="4943371"/>
                </a:lnTo>
                <a:lnTo>
                  <a:pt x="4172620" y="4943371"/>
                </a:lnTo>
                <a:lnTo>
                  <a:pt x="4172620" y="4845382"/>
                </a:lnTo>
                <a:close/>
                <a:moveTo>
                  <a:pt x="6691375" y="4823112"/>
                </a:moveTo>
                <a:lnTo>
                  <a:pt x="6691375" y="4891407"/>
                </a:lnTo>
                <a:lnTo>
                  <a:pt x="6755959" y="4891407"/>
                </a:lnTo>
                <a:lnTo>
                  <a:pt x="6755959" y="4823112"/>
                </a:lnTo>
                <a:close/>
                <a:moveTo>
                  <a:pt x="6577797" y="4823112"/>
                </a:moveTo>
                <a:lnTo>
                  <a:pt x="6577797" y="4891407"/>
                </a:lnTo>
                <a:lnTo>
                  <a:pt x="6642381" y="4891407"/>
                </a:lnTo>
                <a:lnTo>
                  <a:pt x="6642381" y="4823112"/>
                </a:lnTo>
                <a:close/>
                <a:moveTo>
                  <a:pt x="5621664" y="4823112"/>
                </a:moveTo>
                <a:lnTo>
                  <a:pt x="5621664" y="4891407"/>
                </a:lnTo>
                <a:lnTo>
                  <a:pt x="5686248" y="4891407"/>
                </a:lnTo>
                <a:lnTo>
                  <a:pt x="5686248" y="4823112"/>
                </a:lnTo>
                <a:close/>
                <a:moveTo>
                  <a:pt x="5508086" y="4823112"/>
                </a:moveTo>
                <a:lnTo>
                  <a:pt x="5508086" y="4891407"/>
                </a:lnTo>
                <a:lnTo>
                  <a:pt x="5572669" y="4891407"/>
                </a:lnTo>
                <a:lnTo>
                  <a:pt x="5572669" y="4823112"/>
                </a:lnTo>
                <a:close/>
                <a:moveTo>
                  <a:pt x="4778367" y="4818658"/>
                </a:moveTo>
                <a:lnTo>
                  <a:pt x="4778367" y="5247730"/>
                </a:lnTo>
                <a:lnTo>
                  <a:pt x="4845176" y="5247730"/>
                </a:lnTo>
                <a:lnTo>
                  <a:pt x="4845176" y="4818658"/>
                </a:lnTo>
                <a:close/>
                <a:moveTo>
                  <a:pt x="4634353" y="4818658"/>
                </a:moveTo>
                <a:lnTo>
                  <a:pt x="4634353" y="5247730"/>
                </a:lnTo>
                <a:lnTo>
                  <a:pt x="4701163" y="5247730"/>
                </a:lnTo>
                <a:lnTo>
                  <a:pt x="4701163" y="4818658"/>
                </a:lnTo>
                <a:close/>
                <a:moveTo>
                  <a:pt x="3283298" y="4818658"/>
                </a:moveTo>
                <a:lnTo>
                  <a:pt x="3283298" y="5247730"/>
                </a:lnTo>
                <a:lnTo>
                  <a:pt x="3355305" y="5247730"/>
                </a:lnTo>
                <a:lnTo>
                  <a:pt x="3355305" y="4818658"/>
                </a:lnTo>
                <a:close/>
                <a:moveTo>
                  <a:pt x="6452341" y="4808265"/>
                </a:moveTo>
                <a:cubicBezTo>
                  <a:pt x="6421163" y="4808265"/>
                  <a:pt x="6397408" y="4816431"/>
                  <a:pt x="6381077" y="4832762"/>
                </a:cubicBezTo>
                <a:cubicBezTo>
                  <a:pt x="6364745" y="4849094"/>
                  <a:pt x="6356580" y="4872849"/>
                  <a:pt x="6356580" y="4904027"/>
                </a:cubicBezTo>
                <a:lnTo>
                  <a:pt x="6356580" y="4944113"/>
                </a:lnTo>
                <a:lnTo>
                  <a:pt x="6303131" y="4944113"/>
                </a:lnTo>
                <a:lnTo>
                  <a:pt x="6303131" y="4994592"/>
                </a:lnTo>
                <a:lnTo>
                  <a:pt x="6356580" y="4994592"/>
                </a:lnTo>
                <a:lnTo>
                  <a:pt x="6356580" y="5247730"/>
                </a:lnTo>
                <a:lnTo>
                  <a:pt x="6423390" y="5247730"/>
                </a:lnTo>
                <a:lnTo>
                  <a:pt x="6423390" y="4994592"/>
                </a:lnTo>
                <a:lnTo>
                  <a:pt x="6494655" y="4994592"/>
                </a:lnTo>
                <a:lnTo>
                  <a:pt x="6494655" y="4944113"/>
                </a:lnTo>
                <a:lnTo>
                  <a:pt x="6423390" y="4944113"/>
                </a:lnTo>
                <a:lnTo>
                  <a:pt x="6423390" y="4909966"/>
                </a:lnTo>
                <a:cubicBezTo>
                  <a:pt x="6423390" y="4893634"/>
                  <a:pt x="6426359" y="4881757"/>
                  <a:pt x="6433040" y="4874333"/>
                </a:cubicBezTo>
                <a:cubicBezTo>
                  <a:pt x="6438979" y="4866910"/>
                  <a:pt x="6449372" y="4863198"/>
                  <a:pt x="6464961" y="4863941"/>
                </a:cubicBezTo>
                <a:cubicBezTo>
                  <a:pt x="6476096" y="4863941"/>
                  <a:pt x="6488716" y="4865425"/>
                  <a:pt x="6503563" y="4869137"/>
                </a:cubicBezTo>
                <a:lnTo>
                  <a:pt x="6515440" y="4819400"/>
                </a:lnTo>
                <a:cubicBezTo>
                  <a:pt x="6495397" y="4811977"/>
                  <a:pt x="6473869" y="4808265"/>
                  <a:pt x="6452341" y="4808265"/>
                </a:cubicBezTo>
                <a:close/>
                <a:moveTo>
                  <a:pt x="5068620" y="2195228"/>
                </a:moveTo>
                <a:lnTo>
                  <a:pt x="4655880" y="2518146"/>
                </a:lnTo>
                <a:lnTo>
                  <a:pt x="4462871" y="2676264"/>
                </a:lnTo>
                <a:lnTo>
                  <a:pt x="4462871" y="4411113"/>
                </a:lnTo>
                <a:lnTo>
                  <a:pt x="5068620" y="4411113"/>
                </a:lnTo>
                <a:close/>
                <a:moveTo>
                  <a:pt x="7160534" y="1491490"/>
                </a:moveTo>
                <a:cubicBezTo>
                  <a:pt x="7160534" y="1491490"/>
                  <a:pt x="7159792" y="3220400"/>
                  <a:pt x="7159792" y="3220400"/>
                </a:cubicBezTo>
                <a:cubicBezTo>
                  <a:pt x="7159792" y="3244155"/>
                  <a:pt x="7140491" y="3263456"/>
                  <a:pt x="7116736" y="3263456"/>
                </a:cubicBezTo>
                <a:cubicBezTo>
                  <a:pt x="7101889" y="3263456"/>
                  <a:pt x="7089269" y="3256032"/>
                  <a:pt x="7081104" y="3244897"/>
                </a:cubicBezTo>
                <a:lnTo>
                  <a:pt x="5971306" y="1501883"/>
                </a:lnTo>
                <a:lnTo>
                  <a:pt x="5236389" y="2084620"/>
                </a:lnTo>
                <a:lnTo>
                  <a:pt x="5236389" y="4411113"/>
                </a:lnTo>
                <a:lnTo>
                  <a:pt x="5826549" y="4411113"/>
                </a:lnTo>
                <a:lnTo>
                  <a:pt x="5826549" y="4337622"/>
                </a:lnTo>
                <a:lnTo>
                  <a:pt x="5826549" y="2518889"/>
                </a:lnTo>
                <a:cubicBezTo>
                  <a:pt x="5826549" y="2495134"/>
                  <a:pt x="5845850" y="2475833"/>
                  <a:pt x="5869605" y="2475833"/>
                </a:cubicBezTo>
                <a:cubicBezTo>
                  <a:pt x="5885194" y="2475833"/>
                  <a:pt x="5899298" y="2483999"/>
                  <a:pt x="5906722" y="2496618"/>
                </a:cubicBezTo>
                <a:lnTo>
                  <a:pt x="7111540" y="4377708"/>
                </a:lnTo>
                <a:cubicBezTo>
                  <a:pt x="7117478" y="4387359"/>
                  <a:pt x="7133810" y="4411856"/>
                  <a:pt x="7133810" y="4411856"/>
                </a:cubicBezTo>
                <a:lnTo>
                  <a:pt x="7164246" y="4411856"/>
                </a:lnTo>
                <a:lnTo>
                  <a:pt x="7741786" y="4411856"/>
                </a:lnTo>
                <a:lnTo>
                  <a:pt x="7741786" y="1491490"/>
                </a:lnTo>
                <a:close/>
                <a:moveTo>
                  <a:pt x="0" y="0"/>
                </a:moveTo>
                <a:lnTo>
                  <a:pt x="1398494" y="0"/>
                </a:lnTo>
                <a:lnTo>
                  <a:pt x="1398494" y="2"/>
                </a:lnTo>
                <a:lnTo>
                  <a:pt x="12191997" y="2"/>
                </a:lnTo>
                <a:lnTo>
                  <a:pt x="12191997" y="6857999"/>
                </a:lnTo>
                <a:lnTo>
                  <a:pt x="3" y="6857999"/>
                </a:lnTo>
                <a:lnTo>
                  <a:pt x="3" y="1741489"/>
                </a:lnTo>
                <a:lnTo>
                  <a:pt x="0" y="174148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26846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90022-E570-4A45-82F6-91B95129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93296-F672-478D-8607-61617A9D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9FEAEA-19E1-41FC-9952-DF144C2C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DC8E6C91-6C06-4C11-93A5-6234E323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694E5F69-FCD9-4F97-BA27-48A26F011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362589"/>
            <a:ext cx="10682647" cy="4958994"/>
          </a:xfrm>
        </p:spPr>
        <p:txBody>
          <a:bodyPr/>
          <a:lstStyle>
            <a:lvl1pPr marL="324000" indent="-324000">
              <a:spcAft>
                <a:spcPts val="300"/>
              </a:spcAft>
              <a:defRPr/>
            </a:lvl1pPr>
            <a:lvl2pPr marL="540000" indent="-2160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lvl2pPr>
            <a:lvl3pPr marL="792000" indent="-1809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/>
            </a:lvl3pPr>
            <a:lvl4pPr marL="1008000" indent="-180000">
              <a:spcBef>
                <a:spcPts val="300"/>
              </a:spcBef>
              <a:spcAft>
                <a:spcPts val="300"/>
              </a:spcAft>
              <a:defRPr/>
            </a:lvl4pPr>
            <a:lvl5pPr marL="1224000" indent="-144000"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0163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A1B2DB-245E-40EB-AC4C-35AD3D70CD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572452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C64B5DE0-6CCE-4CE0-ABED-022F46DC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8" y="944566"/>
            <a:ext cx="4379912" cy="5724522"/>
          </a:xfrm>
          <a:prstGeom prst="rect">
            <a:avLst/>
          </a:prstGeom>
          <a:solidFill>
            <a:schemeClr val="accent3">
              <a:lumMod val="75000"/>
              <a:alpha val="80000"/>
            </a:schemeClr>
          </a:solidFill>
          <a:ln w="19050">
            <a:noFill/>
          </a:ln>
        </p:spPr>
        <p:txBody>
          <a:bodyPr wrap="square" lIns="180000" tIns="1800000" rIns="180000" bIns="1800000" anchor="ctr">
            <a:noAutofit/>
          </a:bodyPr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98FB1367-8199-47C1-A788-24B29854A14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9B402984-87B3-4004-8132-D1B7F5938C9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EFF2D36-150B-467A-86D0-D2545A2E8B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2260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vsnittsrubri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A743508-14BE-443D-AD02-04233F02C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7" y="2548607"/>
            <a:ext cx="8611662" cy="701731"/>
          </a:xfrm>
          <a:noFill/>
        </p:spPr>
        <p:txBody>
          <a:bodyPr>
            <a:sp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B2BF7522-23C8-4556-9EEB-9E750BA03A6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745417" y="4832524"/>
            <a:ext cx="1663946" cy="1188864"/>
            <a:chOff x="1679" y="616"/>
            <a:chExt cx="4322" cy="3088"/>
          </a:xfrm>
          <a:solidFill>
            <a:schemeClr val="bg1"/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BD7D56A1-9FDB-4050-BF2F-059DF78D55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79" y="3481"/>
              <a:ext cx="48" cy="2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A120B8A-9787-4E66-B8DE-91998E27BB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5" y="3481"/>
              <a:ext cx="184" cy="218"/>
            </a:xfrm>
            <a:custGeom>
              <a:avLst/>
              <a:gdLst>
                <a:gd name="T0" fmla="*/ 49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6 w 184"/>
                <a:gd name="T15" fmla="*/ 73 h 218"/>
                <a:gd name="T16" fmla="*/ 46 w 184"/>
                <a:gd name="T17" fmla="*/ 73 h 218"/>
                <a:gd name="T18" fmla="*/ 46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9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9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6" y="73"/>
                  </a:lnTo>
                  <a:lnTo>
                    <a:pt x="46" y="73"/>
                  </a:lnTo>
                  <a:lnTo>
                    <a:pt x="4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1DAB65D-2B6C-43AA-9FA6-B33DAE3CEC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08" y="3476"/>
              <a:ext cx="184" cy="228"/>
            </a:xfrm>
            <a:custGeom>
              <a:avLst/>
              <a:gdLst>
                <a:gd name="T0" fmla="*/ 31 w 114"/>
                <a:gd name="T1" fmla="*/ 105 h 141"/>
                <a:gd name="T2" fmla="*/ 38 w 114"/>
                <a:gd name="T3" fmla="*/ 113 h 141"/>
                <a:gd name="T4" fmla="*/ 47 w 114"/>
                <a:gd name="T5" fmla="*/ 117 h 141"/>
                <a:gd name="T6" fmla="*/ 59 w 114"/>
                <a:gd name="T7" fmla="*/ 119 h 141"/>
                <a:gd name="T8" fmla="*/ 67 w 114"/>
                <a:gd name="T9" fmla="*/ 118 h 141"/>
                <a:gd name="T10" fmla="*/ 76 w 114"/>
                <a:gd name="T11" fmla="*/ 115 h 141"/>
                <a:gd name="T12" fmla="*/ 82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2 w 114"/>
                <a:gd name="T19" fmla="*/ 87 h 141"/>
                <a:gd name="T20" fmla="*/ 59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7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5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09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5 w 114"/>
                <a:gd name="T63" fmla="*/ 31 h 141"/>
                <a:gd name="T64" fmla="*/ 33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0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7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1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1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7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1" y="119"/>
                    <a:pt x="64" y="118"/>
                    <a:pt x="67" y="118"/>
                  </a:cubicBezTo>
                  <a:cubicBezTo>
                    <a:pt x="70" y="117"/>
                    <a:pt x="73" y="117"/>
                    <a:pt x="76" y="115"/>
                  </a:cubicBezTo>
                  <a:cubicBezTo>
                    <a:pt x="78" y="114"/>
                    <a:pt x="81" y="112"/>
                    <a:pt x="82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79" y="91"/>
                    <a:pt x="76" y="89"/>
                    <a:pt x="72" y="87"/>
                  </a:cubicBezTo>
                  <a:cubicBezTo>
                    <a:pt x="69" y="86"/>
                    <a:pt x="64" y="84"/>
                    <a:pt x="59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5" y="73"/>
                    <a:pt x="21" y="71"/>
                    <a:pt x="17" y="68"/>
                  </a:cubicBezTo>
                  <a:cubicBezTo>
                    <a:pt x="13" y="65"/>
                    <a:pt x="10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5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5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09" y="36"/>
                    <a:pt x="109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0"/>
                    <a:pt x="79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7" y="23"/>
                    <a:pt x="54" y="23"/>
                  </a:cubicBezTo>
                  <a:cubicBezTo>
                    <a:pt x="51" y="23"/>
                    <a:pt x="49" y="23"/>
                    <a:pt x="47" y="24"/>
                  </a:cubicBezTo>
                  <a:cubicBezTo>
                    <a:pt x="44" y="24"/>
                    <a:pt x="42" y="25"/>
                    <a:pt x="40" y="27"/>
                  </a:cubicBezTo>
                  <a:cubicBezTo>
                    <a:pt x="38" y="28"/>
                    <a:pt x="37" y="29"/>
                    <a:pt x="35" y="31"/>
                  </a:cubicBezTo>
                  <a:cubicBezTo>
                    <a:pt x="34" y="33"/>
                    <a:pt x="33" y="36"/>
                    <a:pt x="33" y="38"/>
                  </a:cubicBezTo>
                  <a:cubicBezTo>
                    <a:pt x="33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8" y="55"/>
                    <a:pt x="65" y="57"/>
                    <a:pt x="74" y="59"/>
                  </a:cubicBezTo>
                  <a:cubicBezTo>
                    <a:pt x="76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2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0" y="116"/>
                  </a:cubicBezTo>
                  <a:cubicBezTo>
                    <a:pt x="108" y="121"/>
                    <a:pt x="104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7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1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1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BFEDEEF-4F59-4F58-B375-D730732E84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1" y="3481"/>
              <a:ext cx="179" cy="218"/>
            </a:xfrm>
            <a:custGeom>
              <a:avLst/>
              <a:gdLst>
                <a:gd name="T0" fmla="*/ 0 w 179"/>
                <a:gd name="T1" fmla="*/ 40 h 218"/>
                <a:gd name="T2" fmla="*/ 0 w 179"/>
                <a:gd name="T3" fmla="*/ 0 h 218"/>
                <a:gd name="T4" fmla="*/ 179 w 179"/>
                <a:gd name="T5" fmla="*/ 0 h 218"/>
                <a:gd name="T6" fmla="*/ 179 w 179"/>
                <a:gd name="T7" fmla="*/ 40 h 218"/>
                <a:gd name="T8" fmla="*/ 113 w 179"/>
                <a:gd name="T9" fmla="*/ 40 h 218"/>
                <a:gd name="T10" fmla="*/ 113 w 179"/>
                <a:gd name="T11" fmla="*/ 218 h 218"/>
                <a:gd name="T12" fmla="*/ 66 w 179"/>
                <a:gd name="T13" fmla="*/ 218 h 218"/>
                <a:gd name="T14" fmla="*/ 66 w 179"/>
                <a:gd name="T15" fmla="*/ 40 h 218"/>
                <a:gd name="T16" fmla="*/ 0 w 179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18">
                  <a:moveTo>
                    <a:pt x="0" y="40"/>
                  </a:moveTo>
                  <a:lnTo>
                    <a:pt x="0" y="0"/>
                  </a:lnTo>
                  <a:lnTo>
                    <a:pt x="179" y="0"/>
                  </a:lnTo>
                  <a:lnTo>
                    <a:pt x="179" y="40"/>
                  </a:lnTo>
                  <a:lnTo>
                    <a:pt x="113" y="40"/>
                  </a:lnTo>
                  <a:lnTo>
                    <a:pt x="113" y="218"/>
                  </a:lnTo>
                  <a:lnTo>
                    <a:pt x="66" y="218"/>
                  </a:lnTo>
                  <a:lnTo>
                    <a:pt x="66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CA69C3A-5738-4F02-BEAD-EF24E3BA81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72" y="3481"/>
              <a:ext cx="213" cy="218"/>
            </a:xfrm>
            <a:custGeom>
              <a:avLst/>
              <a:gdLst>
                <a:gd name="T0" fmla="*/ 132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6 w 213"/>
                <a:gd name="T9" fmla="*/ 169 h 218"/>
                <a:gd name="T10" fmla="*/ 48 w 213"/>
                <a:gd name="T11" fmla="*/ 218 h 218"/>
                <a:gd name="T12" fmla="*/ 0 w 213"/>
                <a:gd name="T13" fmla="*/ 218 h 218"/>
                <a:gd name="T14" fmla="*/ 82 w 213"/>
                <a:gd name="T15" fmla="*/ 0 h 218"/>
                <a:gd name="T16" fmla="*/ 132 w 213"/>
                <a:gd name="T17" fmla="*/ 0 h 218"/>
                <a:gd name="T18" fmla="*/ 134 w 213"/>
                <a:gd name="T19" fmla="*/ 134 h 218"/>
                <a:gd name="T20" fmla="*/ 106 w 213"/>
                <a:gd name="T21" fmla="*/ 55 h 218"/>
                <a:gd name="T22" fmla="*/ 106 w 213"/>
                <a:gd name="T23" fmla="*/ 55 h 218"/>
                <a:gd name="T24" fmla="*/ 77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2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6" y="16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82" y="0"/>
                  </a:lnTo>
                  <a:lnTo>
                    <a:pt x="132" y="0"/>
                  </a:lnTo>
                  <a:close/>
                  <a:moveTo>
                    <a:pt x="134" y="134"/>
                  </a:moveTo>
                  <a:lnTo>
                    <a:pt x="106" y="55"/>
                  </a:lnTo>
                  <a:lnTo>
                    <a:pt x="106" y="55"/>
                  </a:lnTo>
                  <a:lnTo>
                    <a:pt x="77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E87D0B7-C5FC-40E9-90B3-FE75DE72F2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2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51AA6D14-1388-4E0C-8C18-137D0B4D3F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4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0DBC2B7F-3FAE-4F0E-AC64-E9C9DCD7A9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2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BA2A90F-6EA1-4454-A01C-1DB565C5CE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1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90AFCBD-A19D-4D4E-BC4A-0DAD1B5414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92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6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6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4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6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6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4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4F250691-539E-4D34-B489-720517A28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51" y="3481"/>
              <a:ext cx="187" cy="218"/>
            </a:xfrm>
            <a:custGeom>
              <a:avLst/>
              <a:gdLst>
                <a:gd name="T0" fmla="*/ 72 w 116"/>
                <a:gd name="T1" fmla="*/ 0 h 135"/>
                <a:gd name="T2" fmla="*/ 89 w 116"/>
                <a:gd name="T3" fmla="*/ 3 h 135"/>
                <a:gd name="T4" fmla="*/ 101 w 116"/>
                <a:gd name="T5" fmla="*/ 11 h 135"/>
                <a:gd name="T6" fmla="*/ 109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0 w 116"/>
                <a:gd name="T23" fmla="*/ 103 h 135"/>
                <a:gd name="T24" fmla="*/ 111 w 116"/>
                <a:gd name="T25" fmla="*/ 111 h 135"/>
                <a:gd name="T26" fmla="*/ 111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6 w 116"/>
                <a:gd name="T33" fmla="*/ 135 h 135"/>
                <a:gd name="T34" fmla="*/ 83 w 116"/>
                <a:gd name="T35" fmla="*/ 120 h 135"/>
                <a:gd name="T36" fmla="*/ 82 w 116"/>
                <a:gd name="T37" fmla="*/ 103 h 135"/>
                <a:gd name="T38" fmla="*/ 75 w 116"/>
                <a:gd name="T39" fmla="*/ 88 h 135"/>
                <a:gd name="T40" fmla="*/ 59 w 116"/>
                <a:gd name="T41" fmla="*/ 83 h 135"/>
                <a:gd name="T42" fmla="*/ 29 w 116"/>
                <a:gd name="T43" fmla="*/ 83 h 135"/>
                <a:gd name="T44" fmla="*/ 29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2 w 116"/>
                <a:gd name="T51" fmla="*/ 0 h 135"/>
                <a:gd name="T52" fmla="*/ 62 w 116"/>
                <a:gd name="T53" fmla="*/ 61 h 135"/>
                <a:gd name="T54" fmla="*/ 77 w 116"/>
                <a:gd name="T55" fmla="*/ 57 h 135"/>
                <a:gd name="T56" fmla="*/ 82 w 116"/>
                <a:gd name="T57" fmla="*/ 42 h 135"/>
                <a:gd name="T58" fmla="*/ 77 w 116"/>
                <a:gd name="T59" fmla="*/ 28 h 135"/>
                <a:gd name="T60" fmla="*/ 62 w 116"/>
                <a:gd name="T61" fmla="*/ 23 h 135"/>
                <a:gd name="T62" fmla="*/ 29 w 116"/>
                <a:gd name="T63" fmla="*/ 23 h 135"/>
                <a:gd name="T64" fmla="*/ 29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2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1" y="11"/>
                  </a:cubicBezTo>
                  <a:cubicBezTo>
                    <a:pt x="105" y="15"/>
                    <a:pt x="107" y="19"/>
                    <a:pt x="109" y="23"/>
                  </a:cubicBezTo>
                  <a:cubicBezTo>
                    <a:pt x="111" y="28"/>
                    <a:pt x="112" y="32"/>
                    <a:pt x="112" y="38"/>
                  </a:cubicBezTo>
                  <a:cubicBezTo>
                    <a:pt x="112" y="46"/>
                    <a:pt x="110" y="52"/>
                    <a:pt x="107" y="58"/>
                  </a:cubicBezTo>
                  <a:cubicBezTo>
                    <a:pt x="104" y="64"/>
                    <a:pt x="98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4" y="73"/>
                    <a:pt x="97" y="74"/>
                    <a:pt x="100" y="76"/>
                  </a:cubicBezTo>
                  <a:cubicBezTo>
                    <a:pt x="102" y="79"/>
                    <a:pt x="104" y="81"/>
                    <a:pt x="106" y="84"/>
                  </a:cubicBezTo>
                  <a:cubicBezTo>
                    <a:pt x="107" y="87"/>
                    <a:pt x="108" y="90"/>
                    <a:pt x="109" y="93"/>
                  </a:cubicBezTo>
                  <a:cubicBezTo>
                    <a:pt x="110" y="97"/>
                    <a:pt x="110" y="100"/>
                    <a:pt x="110" y="103"/>
                  </a:cubicBezTo>
                  <a:cubicBezTo>
                    <a:pt x="110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1" y="120"/>
                  </a:cubicBezTo>
                  <a:cubicBezTo>
                    <a:pt x="112" y="123"/>
                    <a:pt x="112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5" y="131"/>
                    <a:pt x="84" y="126"/>
                    <a:pt x="83" y="120"/>
                  </a:cubicBezTo>
                  <a:cubicBezTo>
                    <a:pt x="83" y="114"/>
                    <a:pt x="82" y="109"/>
                    <a:pt x="82" y="103"/>
                  </a:cubicBezTo>
                  <a:cubicBezTo>
                    <a:pt x="81" y="96"/>
                    <a:pt x="78" y="91"/>
                    <a:pt x="75" y="88"/>
                  </a:cubicBezTo>
                  <a:cubicBezTo>
                    <a:pt x="72" y="84"/>
                    <a:pt x="66" y="83"/>
                    <a:pt x="5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2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7" y="57"/>
                  </a:cubicBezTo>
                  <a:cubicBezTo>
                    <a:pt x="81" y="54"/>
                    <a:pt x="82" y="49"/>
                    <a:pt x="82" y="42"/>
                  </a:cubicBezTo>
                  <a:cubicBezTo>
                    <a:pt x="82" y="36"/>
                    <a:pt x="81" y="31"/>
                    <a:pt x="77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61"/>
                    <a:pt x="29" y="61"/>
                    <a:pt x="29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408AF5D6-3938-4A97-BE23-FA0C787C94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69" y="3476"/>
              <a:ext cx="184" cy="228"/>
            </a:xfrm>
            <a:custGeom>
              <a:avLst/>
              <a:gdLst>
                <a:gd name="T0" fmla="*/ 32 w 114"/>
                <a:gd name="T1" fmla="*/ 105 h 141"/>
                <a:gd name="T2" fmla="*/ 38 w 114"/>
                <a:gd name="T3" fmla="*/ 113 h 141"/>
                <a:gd name="T4" fmla="*/ 48 w 114"/>
                <a:gd name="T5" fmla="*/ 117 h 141"/>
                <a:gd name="T6" fmla="*/ 59 w 114"/>
                <a:gd name="T7" fmla="*/ 119 h 141"/>
                <a:gd name="T8" fmla="*/ 68 w 114"/>
                <a:gd name="T9" fmla="*/ 118 h 141"/>
                <a:gd name="T10" fmla="*/ 76 w 114"/>
                <a:gd name="T11" fmla="*/ 115 h 141"/>
                <a:gd name="T12" fmla="*/ 83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3 w 114"/>
                <a:gd name="T19" fmla="*/ 87 h 141"/>
                <a:gd name="T20" fmla="*/ 60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8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6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10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6 w 114"/>
                <a:gd name="T63" fmla="*/ 31 h 141"/>
                <a:gd name="T64" fmla="*/ 34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1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8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2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2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8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2" y="119"/>
                    <a:pt x="65" y="118"/>
                    <a:pt x="68" y="118"/>
                  </a:cubicBezTo>
                  <a:cubicBezTo>
                    <a:pt x="71" y="117"/>
                    <a:pt x="73" y="117"/>
                    <a:pt x="76" y="115"/>
                  </a:cubicBezTo>
                  <a:cubicBezTo>
                    <a:pt x="79" y="114"/>
                    <a:pt x="81" y="112"/>
                    <a:pt x="83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80" y="91"/>
                    <a:pt x="76" y="89"/>
                    <a:pt x="73" y="87"/>
                  </a:cubicBezTo>
                  <a:cubicBezTo>
                    <a:pt x="69" y="86"/>
                    <a:pt x="65" y="84"/>
                    <a:pt x="60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6" y="73"/>
                    <a:pt x="21" y="71"/>
                    <a:pt x="18" y="68"/>
                  </a:cubicBezTo>
                  <a:cubicBezTo>
                    <a:pt x="14" y="65"/>
                    <a:pt x="11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6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6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10" y="36"/>
                    <a:pt x="110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0"/>
                    <a:pt x="80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8" y="23"/>
                    <a:pt x="54" y="23"/>
                  </a:cubicBezTo>
                  <a:cubicBezTo>
                    <a:pt x="52" y="23"/>
                    <a:pt x="49" y="23"/>
                    <a:pt x="47" y="24"/>
                  </a:cubicBezTo>
                  <a:cubicBezTo>
                    <a:pt x="45" y="24"/>
                    <a:pt x="42" y="25"/>
                    <a:pt x="40" y="27"/>
                  </a:cubicBezTo>
                  <a:cubicBezTo>
                    <a:pt x="38" y="28"/>
                    <a:pt x="37" y="29"/>
                    <a:pt x="36" y="31"/>
                  </a:cubicBezTo>
                  <a:cubicBezTo>
                    <a:pt x="34" y="33"/>
                    <a:pt x="34" y="36"/>
                    <a:pt x="34" y="38"/>
                  </a:cubicBezTo>
                  <a:cubicBezTo>
                    <a:pt x="34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9" y="55"/>
                    <a:pt x="66" y="57"/>
                    <a:pt x="74" y="59"/>
                  </a:cubicBezTo>
                  <a:cubicBezTo>
                    <a:pt x="77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3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1" y="116"/>
                  </a:cubicBezTo>
                  <a:cubicBezTo>
                    <a:pt x="108" y="121"/>
                    <a:pt x="105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8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2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2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C6F3C53-489C-45FE-8A76-A38D6CFEFB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93" y="3481"/>
              <a:ext cx="153" cy="218"/>
            </a:xfrm>
            <a:custGeom>
              <a:avLst/>
              <a:gdLst>
                <a:gd name="T0" fmla="*/ 153 w 153"/>
                <a:gd name="T1" fmla="*/ 0 h 218"/>
                <a:gd name="T2" fmla="*/ 153 w 153"/>
                <a:gd name="T3" fmla="*/ 40 h 218"/>
                <a:gd name="T4" fmla="*/ 48 w 153"/>
                <a:gd name="T5" fmla="*/ 40 h 218"/>
                <a:gd name="T6" fmla="*/ 48 w 153"/>
                <a:gd name="T7" fmla="*/ 92 h 218"/>
                <a:gd name="T8" fmla="*/ 139 w 153"/>
                <a:gd name="T9" fmla="*/ 92 h 218"/>
                <a:gd name="T10" fmla="*/ 139 w 153"/>
                <a:gd name="T11" fmla="*/ 129 h 218"/>
                <a:gd name="T12" fmla="*/ 48 w 153"/>
                <a:gd name="T13" fmla="*/ 129 h 218"/>
                <a:gd name="T14" fmla="*/ 48 w 153"/>
                <a:gd name="T15" fmla="*/ 218 h 218"/>
                <a:gd name="T16" fmla="*/ 0 w 153"/>
                <a:gd name="T17" fmla="*/ 218 h 218"/>
                <a:gd name="T18" fmla="*/ 0 w 153"/>
                <a:gd name="T19" fmla="*/ 0 h 218"/>
                <a:gd name="T20" fmla="*/ 153 w 153"/>
                <a:gd name="T2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" h="218">
                  <a:moveTo>
                    <a:pt x="153" y="0"/>
                  </a:moveTo>
                  <a:lnTo>
                    <a:pt x="153" y="40"/>
                  </a:lnTo>
                  <a:lnTo>
                    <a:pt x="48" y="40"/>
                  </a:lnTo>
                  <a:lnTo>
                    <a:pt x="48" y="92"/>
                  </a:lnTo>
                  <a:lnTo>
                    <a:pt x="139" y="92"/>
                  </a:lnTo>
                  <a:lnTo>
                    <a:pt x="139" y="129"/>
                  </a:lnTo>
                  <a:lnTo>
                    <a:pt x="48" y="12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5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E7679705-3461-4EBF-9D5B-0B0B9A330A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69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5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5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3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5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5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3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C0C98143-CE96-4799-9B42-8525B052F21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6" y="3481"/>
              <a:ext cx="187" cy="218"/>
            </a:xfrm>
            <a:custGeom>
              <a:avLst/>
              <a:gdLst>
                <a:gd name="T0" fmla="*/ 73 w 116"/>
                <a:gd name="T1" fmla="*/ 0 h 135"/>
                <a:gd name="T2" fmla="*/ 89 w 116"/>
                <a:gd name="T3" fmla="*/ 3 h 135"/>
                <a:gd name="T4" fmla="*/ 102 w 116"/>
                <a:gd name="T5" fmla="*/ 11 h 135"/>
                <a:gd name="T6" fmla="*/ 110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1 w 116"/>
                <a:gd name="T23" fmla="*/ 103 h 135"/>
                <a:gd name="T24" fmla="*/ 111 w 116"/>
                <a:gd name="T25" fmla="*/ 111 h 135"/>
                <a:gd name="T26" fmla="*/ 112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7 w 116"/>
                <a:gd name="T33" fmla="*/ 135 h 135"/>
                <a:gd name="T34" fmla="*/ 84 w 116"/>
                <a:gd name="T35" fmla="*/ 120 h 135"/>
                <a:gd name="T36" fmla="*/ 82 w 116"/>
                <a:gd name="T37" fmla="*/ 103 h 135"/>
                <a:gd name="T38" fmla="*/ 76 w 116"/>
                <a:gd name="T39" fmla="*/ 88 h 135"/>
                <a:gd name="T40" fmla="*/ 59 w 116"/>
                <a:gd name="T41" fmla="*/ 83 h 135"/>
                <a:gd name="T42" fmla="*/ 30 w 116"/>
                <a:gd name="T43" fmla="*/ 83 h 135"/>
                <a:gd name="T44" fmla="*/ 30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3 w 116"/>
                <a:gd name="T51" fmla="*/ 0 h 135"/>
                <a:gd name="T52" fmla="*/ 62 w 116"/>
                <a:gd name="T53" fmla="*/ 61 h 135"/>
                <a:gd name="T54" fmla="*/ 78 w 116"/>
                <a:gd name="T55" fmla="*/ 57 h 135"/>
                <a:gd name="T56" fmla="*/ 83 w 116"/>
                <a:gd name="T57" fmla="*/ 42 h 135"/>
                <a:gd name="T58" fmla="*/ 78 w 116"/>
                <a:gd name="T59" fmla="*/ 28 h 135"/>
                <a:gd name="T60" fmla="*/ 62 w 116"/>
                <a:gd name="T61" fmla="*/ 23 h 135"/>
                <a:gd name="T62" fmla="*/ 30 w 116"/>
                <a:gd name="T63" fmla="*/ 23 h 135"/>
                <a:gd name="T64" fmla="*/ 30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3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2" y="11"/>
                  </a:cubicBezTo>
                  <a:cubicBezTo>
                    <a:pt x="105" y="15"/>
                    <a:pt x="108" y="19"/>
                    <a:pt x="110" y="23"/>
                  </a:cubicBezTo>
                  <a:cubicBezTo>
                    <a:pt x="112" y="28"/>
                    <a:pt x="112" y="32"/>
                    <a:pt x="112" y="38"/>
                  </a:cubicBezTo>
                  <a:cubicBezTo>
                    <a:pt x="112" y="46"/>
                    <a:pt x="111" y="52"/>
                    <a:pt x="107" y="58"/>
                  </a:cubicBezTo>
                  <a:cubicBezTo>
                    <a:pt x="104" y="64"/>
                    <a:pt x="99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5" y="73"/>
                    <a:pt x="98" y="74"/>
                    <a:pt x="100" y="76"/>
                  </a:cubicBezTo>
                  <a:cubicBezTo>
                    <a:pt x="103" y="79"/>
                    <a:pt x="104" y="81"/>
                    <a:pt x="106" y="84"/>
                  </a:cubicBezTo>
                  <a:cubicBezTo>
                    <a:pt x="108" y="87"/>
                    <a:pt x="109" y="90"/>
                    <a:pt x="109" y="93"/>
                  </a:cubicBezTo>
                  <a:cubicBezTo>
                    <a:pt x="110" y="97"/>
                    <a:pt x="110" y="100"/>
                    <a:pt x="111" y="103"/>
                  </a:cubicBezTo>
                  <a:cubicBezTo>
                    <a:pt x="111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2" y="120"/>
                  </a:cubicBezTo>
                  <a:cubicBezTo>
                    <a:pt x="112" y="123"/>
                    <a:pt x="113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5" y="131"/>
                    <a:pt x="84" y="126"/>
                    <a:pt x="84" y="120"/>
                  </a:cubicBezTo>
                  <a:cubicBezTo>
                    <a:pt x="83" y="114"/>
                    <a:pt x="83" y="109"/>
                    <a:pt x="82" y="103"/>
                  </a:cubicBezTo>
                  <a:cubicBezTo>
                    <a:pt x="81" y="96"/>
                    <a:pt x="79" y="91"/>
                    <a:pt x="76" y="88"/>
                  </a:cubicBezTo>
                  <a:cubicBezTo>
                    <a:pt x="72" y="84"/>
                    <a:pt x="67" y="83"/>
                    <a:pt x="59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3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8" y="57"/>
                  </a:cubicBezTo>
                  <a:cubicBezTo>
                    <a:pt x="81" y="54"/>
                    <a:pt x="83" y="49"/>
                    <a:pt x="83" y="42"/>
                  </a:cubicBezTo>
                  <a:cubicBezTo>
                    <a:pt x="83" y="36"/>
                    <a:pt x="81" y="31"/>
                    <a:pt x="78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61"/>
                    <a:pt x="30" y="61"/>
                    <a:pt x="30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C3D44F7D-0A72-465B-B8F5-3FE68FEE41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3" y="3481"/>
              <a:ext cx="165" cy="218"/>
            </a:xfrm>
            <a:custGeom>
              <a:avLst/>
              <a:gdLst>
                <a:gd name="T0" fmla="*/ 163 w 165"/>
                <a:gd name="T1" fmla="*/ 0 h 218"/>
                <a:gd name="T2" fmla="*/ 163 w 165"/>
                <a:gd name="T3" fmla="*/ 40 h 218"/>
                <a:gd name="T4" fmla="*/ 47 w 165"/>
                <a:gd name="T5" fmla="*/ 40 h 218"/>
                <a:gd name="T6" fmla="*/ 47 w 165"/>
                <a:gd name="T7" fmla="*/ 87 h 218"/>
                <a:gd name="T8" fmla="*/ 153 w 165"/>
                <a:gd name="T9" fmla="*/ 87 h 218"/>
                <a:gd name="T10" fmla="*/ 153 w 165"/>
                <a:gd name="T11" fmla="*/ 124 h 218"/>
                <a:gd name="T12" fmla="*/ 47 w 165"/>
                <a:gd name="T13" fmla="*/ 124 h 218"/>
                <a:gd name="T14" fmla="*/ 47 w 165"/>
                <a:gd name="T15" fmla="*/ 177 h 218"/>
                <a:gd name="T16" fmla="*/ 165 w 165"/>
                <a:gd name="T17" fmla="*/ 177 h 218"/>
                <a:gd name="T18" fmla="*/ 165 w 165"/>
                <a:gd name="T19" fmla="*/ 218 h 218"/>
                <a:gd name="T20" fmla="*/ 0 w 165"/>
                <a:gd name="T21" fmla="*/ 218 h 218"/>
                <a:gd name="T22" fmla="*/ 0 w 165"/>
                <a:gd name="T23" fmla="*/ 0 h 218"/>
                <a:gd name="T24" fmla="*/ 163 w 165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18">
                  <a:moveTo>
                    <a:pt x="163" y="0"/>
                  </a:moveTo>
                  <a:lnTo>
                    <a:pt x="163" y="40"/>
                  </a:lnTo>
                  <a:lnTo>
                    <a:pt x="47" y="40"/>
                  </a:lnTo>
                  <a:lnTo>
                    <a:pt x="47" y="87"/>
                  </a:lnTo>
                  <a:lnTo>
                    <a:pt x="153" y="87"/>
                  </a:lnTo>
                  <a:lnTo>
                    <a:pt x="153" y="124"/>
                  </a:lnTo>
                  <a:lnTo>
                    <a:pt x="47" y="124"/>
                  </a:lnTo>
                  <a:lnTo>
                    <a:pt x="47" y="177"/>
                  </a:lnTo>
                  <a:lnTo>
                    <a:pt x="165" y="177"/>
                  </a:lnTo>
                  <a:lnTo>
                    <a:pt x="16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AA3FB0B8-9988-453F-A445-6E4E0EC3B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4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C57EF082-2CA6-4992-B9AD-8493E3C382D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24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BDE68584-3C89-48B0-9FBB-D802A5BADF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53" y="3476"/>
              <a:ext cx="203" cy="228"/>
            </a:xfrm>
            <a:custGeom>
              <a:avLst/>
              <a:gdLst>
                <a:gd name="T0" fmla="*/ 86 w 126"/>
                <a:gd name="T1" fmla="*/ 137 h 141"/>
                <a:gd name="T2" fmla="*/ 67 w 126"/>
                <a:gd name="T3" fmla="*/ 141 h 141"/>
                <a:gd name="T4" fmla="*/ 39 w 126"/>
                <a:gd name="T5" fmla="*/ 136 h 141"/>
                <a:gd name="T6" fmla="*/ 18 w 126"/>
                <a:gd name="T7" fmla="*/ 121 h 141"/>
                <a:gd name="T8" fmla="*/ 5 w 126"/>
                <a:gd name="T9" fmla="*/ 99 h 141"/>
                <a:gd name="T10" fmla="*/ 0 w 126"/>
                <a:gd name="T11" fmla="*/ 71 h 141"/>
                <a:gd name="T12" fmla="*/ 5 w 126"/>
                <a:gd name="T13" fmla="*/ 43 h 141"/>
                <a:gd name="T14" fmla="*/ 18 w 126"/>
                <a:gd name="T15" fmla="*/ 21 h 141"/>
                <a:gd name="T16" fmla="*/ 39 w 126"/>
                <a:gd name="T17" fmla="*/ 6 h 141"/>
                <a:gd name="T18" fmla="*/ 67 w 126"/>
                <a:gd name="T19" fmla="*/ 0 h 141"/>
                <a:gd name="T20" fmla="*/ 87 w 126"/>
                <a:gd name="T21" fmla="*/ 3 h 141"/>
                <a:gd name="T22" fmla="*/ 104 w 126"/>
                <a:gd name="T23" fmla="*/ 12 h 141"/>
                <a:gd name="T24" fmla="*/ 117 w 126"/>
                <a:gd name="T25" fmla="*/ 27 h 141"/>
                <a:gd name="T26" fmla="*/ 124 w 126"/>
                <a:gd name="T27" fmla="*/ 48 h 141"/>
                <a:gd name="T28" fmla="*/ 95 w 126"/>
                <a:gd name="T29" fmla="*/ 48 h 141"/>
                <a:gd name="T30" fmla="*/ 85 w 126"/>
                <a:gd name="T31" fmla="*/ 31 h 141"/>
                <a:gd name="T32" fmla="*/ 67 w 126"/>
                <a:gd name="T33" fmla="*/ 25 h 141"/>
                <a:gd name="T34" fmla="*/ 50 w 126"/>
                <a:gd name="T35" fmla="*/ 29 h 141"/>
                <a:gd name="T36" fmla="*/ 38 w 126"/>
                <a:gd name="T37" fmla="*/ 39 h 141"/>
                <a:gd name="T38" fmla="*/ 32 w 126"/>
                <a:gd name="T39" fmla="*/ 54 h 141"/>
                <a:gd name="T40" fmla="*/ 30 w 126"/>
                <a:gd name="T41" fmla="*/ 71 h 141"/>
                <a:gd name="T42" fmla="*/ 32 w 126"/>
                <a:gd name="T43" fmla="*/ 88 h 141"/>
                <a:gd name="T44" fmla="*/ 38 w 126"/>
                <a:gd name="T45" fmla="*/ 102 h 141"/>
                <a:gd name="T46" fmla="*/ 50 w 126"/>
                <a:gd name="T47" fmla="*/ 113 h 141"/>
                <a:gd name="T48" fmla="*/ 67 w 126"/>
                <a:gd name="T49" fmla="*/ 117 h 141"/>
                <a:gd name="T50" fmla="*/ 90 w 126"/>
                <a:gd name="T51" fmla="*/ 109 h 141"/>
                <a:gd name="T52" fmla="*/ 99 w 126"/>
                <a:gd name="T53" fmla="*/ 88 h 141"/>
                <a:gd name="T54" fmla="*/ 69 w 126"/>
                <a:gd name="T55" fmla="*/ 88 h 141"/>
                <a:gd name="T56" fmla="*/ 69 w 126"/>
                <a:gd name="T57" fmla="*/ 65 h 141"/>
                <a:gd name="T58" fmla="*/ 126 w 126"/>
                <a:gd name="T59" fmla="*/ 65 h 141"/>
                <a:gd name="T60" fmla="*/ 126 w 126"/>
                <a:gd name="T61" fmla="*/ 138 h 141"/>
                <a:gd name="T62" fmla="*/ 107 w 126"/>
                <a:gd name="T63" fmla="*/ 138 h 141"/>
                <a:gd name="T64" fmla="*/ 104 w 126"/>
                <a:gd name="T65" fmla="*/ 123 h 141"/>
                <a:gd name="T66" fmla="*/ 86 w 126"/>
                <a:gd name="T67" fmla="*/ 1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6" h="141">
                  <a:moveTo>
                    <a:pt x="86" y="137"/>
                  </a:moveTo>
                  <a:cubicBezTo>
                    <a:pt x="80" y="140"/>
                    <a:pt x="73" y="141"/>
                    <a:pt x="67" y="141"/>
                  </a:cubicBezTo>
                  <a:cubicBezTo>
                    <a:pt x="56" y="141"/>
                    <a:pt x="47" y="140"/>
                    <a:pt x="39" y="136"/>
                  </a:cubicBezTo>
                  <a:cubicBezTo>
                    <a:pt x="30" y="132"/>
                    <a:pt x="24" y="128"/>
                    <a:pt x="18" y="121"/>
                  </a:cubicBezTo>
                  <a:cubicBezTo>
                    <a:pt x="12" y="115"/>
                    <a:pt x="8" y="108"/>
                    <a:pt x="5" y="99"/>
                  </a:cubicBezTo>
                  <a:cubicBezTo>
                    <a:pt x="2" y="90"/>
                    <a:pt x="0" y="81"/>
                    <a:pt x="0" y="71"/>
                  </a:cubicBezTo>
                  <a:cubicBezTo>
                    <a:pt x="0" y="61"/>
                    <a:pt x="2" y="52"/>
                    <a:pt x="5" y="43"/>
                  </a:cubicBezTo>
                  <a:cubicBezTo>
                    <a:pt x="8" y="35"/>
                    <a:pt x="12" y="27"/>
                    <a:pt x="18" y="21"/>
                  </a:cubicBezTo>
                  <a:cubicBezTo>
                    <a:pt x="24" y="14"/>
                    <a:pt x="30" y="9"/>
                    <a:pt x="39" y="6"/>
                  </a:cubicBezTo>
                  <a:cubicBezTo>
                    <a:pt x="47" y="2"/>
                    <a:pt x="56" y="0"/>
                    <a:pt x="67" y="0"/>
                  </a:cubicBezTo>
                  <a:cubicBezTo>
                    <a:pt x="74" y="0"/>
                    <a:pt x="80" y="1"/>
                    <a:pt x="87" y="3"/>
                  </a:cubicBezTo>
                  <a:cubicBezTo>
                    <a:pt x="93" y="5"/>
                    <a:pt x="99" y="8"/>
                    <a:pt x="104" y="12"/>
                  </a:cubicBezTo>
                  <a:cubicBezTo>
                    <a:pt x="110" y="16"/>
                    <a:pt x="114" y="21"/>
                    <a:pt x="117" y="27"/>
                  </a:cubicBezTo>
                  <a:cubicBezTo>
                    <a:pt x="121" y="33"/>
                    <a:pt x="123" y="40"/>
                    <a:pt x="124" y="48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4" y="40"/>
                    <a:pt x="90" y="35"/>
                    <a:pt x="85" y="31"/>
                  </a:cubicBezTo>
                  <a:cubicBezTo>
                    <a:pt x="80" y="27"/>
                    <a:pt x="74" y="25"/>
                    <a:pt x="67" y="25"/>
                  </a:cubicBezTo>
                  <a:cubicBezTo>
                    <a:pt x="60" y="25"/>
                    <a:pt x="54" y="26"/>
                    <a:pt x="50" y="29"/>
                  </a:cubicBezTo>
                  <a:cubicBezTo>
                    <a:pt x="45" y="32"/>
                    <a:pt x="41" y="35"/>
                    <a:pt x="38" y="39"/>
                  </a:cubicBezTo>
                  <a:cubicBezTo>
                    <a:pt x="35" y="44"/>
                    <a:pt x="33" y="49"/>
                    <a:pt x="32" y="54"/>
                  </a:cubicBezTo>
                  <a:cubicBezTo>
                    <a:pt x="31" y="60"/>
                    <a:pt x="30" y="66"/>
                    <a:pt x="30" y="71"/>
                  </a:cubicBezTo>
                  <a:cubicBezTo>
                    <a:pt x="30" y="77"/>
                    <a:pt x="31" y="83"/>
                    <a:pt x="32" y="88"/>
                  </a:cubicBezTo>
                  <a:cubicBezTo>
                    <a:pt x="33" y="93"/>
                    <a:pt x="35" y="98"/>
                    <a:pt x="38" y="102"/>
                  </a:cubicBezTo>
                  <a:cubicBezTo>
                    <a:pt x="41" y="107"/>
                    <a:pt x="45" y="110"/>
                    <a:pt x="50" y="113"/>
                  </a:cubicBezTo>
                  <a:cubicBezTo>
                    <a:pt x="54" y="115"/>
                    <a:pt x="60" y="117"/>
                    <a:pt x="67" y="117"/>
                  </a:cubicBezTo>
                  <a:cubicBezTo>
                    <a:pt x="77" y="117"/>
                    <a:pt x="84" y="114"/>
                    <a:pt x="90" y="109"/>
                  </a:cubicBezTo>
                  <a:cubicBezTo>
                    <a:pt x="95" y="104"/>
                    <a:pt x="98" y="97"/>
                    <a:pt x="99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07" y="138"/>
                    <a:pt x="107" y="138"/>
                    <a:pt x="107" y="138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98" y="130"/>
                    <a:pt x="93" y="135"/>
                    <a:pt x="86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D19B9F24-E62A-43DC-9887-1075E6E8FD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06" y="3481"/>
              <a:ext cx="166" cy="218"/>
            </a:xfrm>
            <a:custGeom>
              <a:avLst/>
              <a:gdLst>
                <a:gd name="T0" fmla="*/ 163 w 166"/>
                <a:gd name="T1" fmla="*/ 0 h 218"/>
                <a:gd name="T2" fmla="*/ 163 w 166"/>
                <a:gd name="T3" fmla="*/ 40 h 218"/>
                <a:gd name="T4" fmla="*/ 49 w 166"/>
                <a:gd name="T5" fmla="*/ 40 h 218"/>
                <a:gd name="T6" fmla="*/ 49 w 166"/>
                <a:gd name="T7" fmla="*/ 87 h 218"/>
                <a:gd name="T8" fmla="*/ 155 w 166"/>
                <a:gd name="T9" fmla="*/ 87 h 218"/>
                <a:gd name="T10" fmla="*/ 155 w 166"/>
                <a:gd name="T11" fmla="*/ 124 h 218"/>
                <a:gd name="T12" fmla="*/ 49 w 166"/>
                <a:gd name="T13" fmla="*/ 124 h 218"/>
                <a:gd name="T14" fmla="*/ 49 w 166"/>
                <a:gd name="T15" fmla="*/ 177 h 218"/>
                <a:gd name="T16" fmla="*/ 166 w 166"/>
                <a:gd name="T17" fmla="*/ 177 h 218"/>
                <a:gd name="T18" fmla="*/ 166 w 166"/>
                <a:gd name="T19" fmla="*/ 218 h 218"/>
                <a:gd name="T20" fmla="*/ 0 w 166"/>
                <a:gd name="T21" fmla="*/ 218 h 218"/>
                <a:gd name="T22" fmla="*/ 0 w 166"/>
                <a:gd name="T23" fmla="*/ 0 h 218"/>
                <a:gd name="T24" fmla="*/ 163 w 166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8">
                  <a:moveTo>
                    <a:pt x="163" y="0"/>
                  </a:moveTo>
                  <a:lnTo>
                    <a:pt x="163" y="40"/>
                  </a:lnTo>
                  <a:lnTo>
                    <a:pt x="49" y="40"/>
                  </a:lnTo>
                  <a:lnTo>
                    <a:pt x="49" y="87"/>
                  </a:lnTo>
                  <a:lnTo>
                    <a:pt x="155" y="87"/>
                  </a:lnTo>
                  <a:lnTo>
                    <a:pt x="155" y="124"/>
                  </a:lnTo>
                  <a:lnTo>
                    <a:pt x="49" y="124"/>
                  </a:lnTo>
                  <a:lnTo>
                    <a:pt x="49" y="177"/>
                  </a:lnTo>
                  <a:lnTo>
                    <a:pt x="166" y="177"/>
                  </a:lnTo>
                  <a:lnTo>
                    <a:pt x="16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58B3CD87-90A7-4210-8407-123CD9C676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17" y="3481"/>
              <a:ext cx="184" cy="218"/>
            </a:xfrm>
            <a:custGeom>
              <a:avLst/>
              <a:gdLst>
                <a:gd name="T0" fmla="*/ 47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5 w 184"/>
                <a:gd name="T15" fmla="*/ 73 h 218"/>
                <a:gd name="T16" fmla="*/ 45 w 184"/>
                <a:gd name="T17" fmla="*/ 73 h 218"/>
                <a:gd name="T18" fmla="*/ 45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7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7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DAC689A9-E96E-496F-9C3D-B8D95FA46F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9" y="1212"/>
              <a:ext cx="512" cy="1865"/>
            </a:xfrm>
            <a:custGeom>
              <a:avLst/>
              <a:gdLst>
                <a:gd name="T0" fmla="*/ 164 w 512"/>
                <a:gd name="T1" fmla="*/ 271 h 1865"/>
                <a:gd name="T2" fmla="*/ 0 w 512"/>
                <a:gd name="T3" fmla="*/ 403 h 1865"/>
                <a:gd name="T4" fmla="*/ 0 w 512"/>
                <a:gd name="T5" fmla="*/ 1865 h 1865"/>
                <a:gd name="T6" fmla="*/ 512 w 512"/>
                <a:gd name="T7" fmla="*/ 1865 h 1865"/>
                <a:gd name="T8" fmla="*/ 512 w 512"/>
                <a:gd name="T9" fmla="*/ 0 h 1865"/>
                <a:gd name="T10" fmla="*/ 164 w 512"/>
                <a:gd name="T11" fmla="*/ 271 h 1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2" h="1865">
                  <a:moveTo>
                    <a:pt x="164" y="271"/>
                  </a:moveTo>
                  <a:lnTo>
                    <a:pt x="0" y="403"/>
                  </a:lnTo>
                  <a:lnTo>
                    <a:pt x="0" y="1865"/>
                  </a:lnTo>
                  <a:lnTo>
                    <a:pt x="512" y="1865"/>
                  </a:lnTo>
                  <a:lnTo>
                    <a:pt x="512" y="0"/>
                  </a:lnTo>
                  <a:lnTo>
                    <a:pt x="164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1266839A-A70A-41AE-92B8-DBE44AE732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616"/>
              <a:ext cx="2110" cy="2461"/>
            </a:xfrm>
            <a:custGeom>
              <a:avLst/>
              <a:gdLst>
                <a:gd name="T0" fmla="*/ 1002 w 1309"/>
                <a:gd name="T1" fmla="*/ 0 h 1525"/>
                <a:gd name="T2" fmla="*/ 1002 w 1309"/>
                <a:gd name="T3" fmla="*/ 902 h 1525"/>
                <a:gd name="T4" fmla="*/ 980 w 1309"/>
                <a:gd name="T5" fmla="*/ 924 h 1525"/>
                <a:gd name="T6" fmla="*/ 961 w 1309"/>
                <a:gd name="T7" fmla="*/ 915 h 1525"/>
                <a:gd name="T8" fmla="*/ 383 w 1309"/>
                <a:gd name="T9" fmla="*/ 6 h 1525"/>
                <a:gd name="T10" fmla="*/ 0 w 1309"/>
                <a:gd name="T11" fmla="*/ 310 h 1525"/>
                <a:gd name="T12" fmla="*/ 0 w 1309"/>
                <a:gd name="T13" fmla="*/ 1525 h 1525"/>
                <a:gd name="T14" fmla="*/ 307 w 1309"/>
                <a:gd name="T15" fmla="*/ 1525 h 1525"/>
                <a:gd name="T16" fmla="*/ 307 w 1309"/>
                <a:gd name="T17" fmla="*/ 1486 h 1525"/>
                <a:gd name="T18" fmla="*/ 307 w 1309"/>
                <a:gd name="T19" fmla="*/ 535 h 1525"/>
                <a:gd name="T20" fmla="*/ 307 w 1309"/>
                <a:gd name="T21" fmla="*/ 535 h 1525"/>
                <a:gd name="T22" fmla="*/ 307 w 1309"/>
                <a:gd name="T23" fmla="*/ 535 h 1525"/>
                <a:gd name="T24" fmla="*/ 329 w 1309"/>
                <a:gd name="T25" fmla="*/ 513 h 1525"/>
                <a:gd name="T26" fmla="*/ 348 w 1309"/>
                <a:gd name="T27" fmla="*/ 523 h 1525"/>
                <a:gd name="T28" fmla="*/ 975 w 1309"/>
                <a:gd name="T29" fmla="*/ 1507 h 1525"/>
                <a:gd name="T30" fmla="*/ 975 w 1309"/>
                <a:gd name="T31" fmla="*/ 1507 h 1525"/>
                <a:gd name="T32" fmla="*/ 975 w 1309"/>
                <a:gd name="T33" fmla="*/ 1507 h 1525"/>
                <a:gd name="T34" fmla="*/ 986 w 1309"/>
                <a:gd name="T35" fmla="*/ 1525 h 1525"/>
                <a:gd name="T36" fmla="*/ 1005 w 1309"/>
                <a:gd name="T37" fmla="*/ 1525 h 1525"/>
                <a:gd name="T38" fmla="*/ 1309 w 1309"/>
                <a:gd name="T39" fmla="*/ 1525 h 1525"/>
                <a:gd name="T40" fmla="*/ 1309 w 1309"/>
                <a:gd name="T41" fmla="*/ 0 h 1525"/>
                <a:gd name="T42" fmla="*/ 1002 w 1309"/>
                <a:gd name="T43" fmla="*/ 0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9" h="1525">
                  <a:moveTo>
                    <a:pt x="1002" y="0"/>
                  </a:moveTo>
                  <a:cubicBezTo>
                    <a:pt x="1002" y="0"/>
                    <a:pt x="1002" y="902"/>
                    <a:pt x="1002" y="902"/>
                  </a:cubicBezTo>
                  <a:cubicBezTo>
                    <a:pt x="1002" y="914"/>
                    <a:pt x="992" y="924"/>
                    <a:pt x="980" y="924"/>
                  </a:cubicBezTo>
                  <a:cubicBezTo>
                    <a:pt x="972" y="924"/>
                    <a:pt x="965" y="921"/>
                    <a:pt x="961" y="915"/>
                  </a:cubicBezTo>
                  <a:cubicBezTo>
                    <a:pt x="383" y="6"/>
                    <a:pt x="383" y="6"/>
                    <a:pt x="383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1525"/>
                    <a:pt x="0" y="1525"/>
                    <a:pt x="0" y="1525"/>
                  </a:cubicBezTo>
                  <a:cubicBezTo>
                    <a:pt x="307" y="1525"/>
                    <a:pt x="307" y="1525"/>
                    <a:pt x="307" y="1525"/>
                  </a:cubicBezTo>
                  <a:cubicBezTo>
                    <a:pt x="307" y="1486"/>
                    <a:pt x="307" y="1486"/>
                    <a:pt x="307" y="1486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23"/>
                    <a:pt x="317" y="513"/>
                    <a:pt x="329" y="513"/>
                  </a:cubicBezTo>
                  <a:cubicBezTo>
                    <a:pt x="337" y="513"/>
                    <a:pt x="345" y="517"/>
                    <a:pt x="348" y="523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8" y="1512"/>
                    <a:pt x="986" y="1525"/>
                    <a:pt x="986" y="1525"/>
                  </a:cubicBezTo>
                  <a:cubicBezTo>
                    <a:pt x="1005" y="1525"/>
                    <a:pt x="1005" y="1525"/>
                    <a:pt x="1005" y="1525"/>
                  </a:cubicBezTo>
                  <a:cubicBezTo>
                    <a:pt x="1309" y="1525"/>
                    <a:pt x="1309" y="1525"/>
                    <a:pt x="1309" y="1525"/>
                  </a:cubicBezTo>
                  <a:cubicBezTo>
                    <a:pt x="1309" y="0"/>
                    <a:pt x="1309" y="0"/>
                    <a:pt x="1309" y="0"/>
                  </a:cubicBezTo>
                  <a:lnTo>
                    <a:pt x="10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 dirty="0"/>
            </a:p>
          </p:txBody>
        </p:sp>
      </p:grpSp>
    </p:spTree>
    <p:extLst>
      <p:ext uri="{BB962C8B-B14F-4D97-AF65-F5344CB8AC3E}">
        <p14:creationId xmlns:p14="http://schemas.microsoft.com/office/powerpoint/2010/main" val="309218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39BC5FD9-E7EA-4A55-AE59-D4F3683812C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283297" y="1166884"/>
            <a:ext cx="5625408" cy="4019264"/>
            <a:chOff x="1679" y="616"/>
            <a:chExt cx="4322" cy="3088"/>
          </a:xfrm>
          <a:solidFill>
            <a:schemeClr val="bg1"/>
          </a:solidFill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EA7C1C02-EF23-4AA1-9DF4-5DFD2D97DC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79" y="3481"/>
              <a:ext cx="48" cy="2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1CF0EA8-879A-4BC0-B728-053879DCA4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5" y="3481"/>
              <a:ext cx="184" cy="218"/>
            </a:xfrm>
            <a:custGeom>
              <a:avLst/>
              <a:gdLst>
                <a:gd name="T0" fmla="*/ 49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6 w 184"/>
                <a:gd name="T15" fmla="*/ 73 h 218"/>
                <a:gd name="T16" fmla="*/ 46 w 184"/>
                <a:gd name="T17" fmla="*/ 73 h 218"/>
                <a:gd name="T18" fmla="*/ 46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9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9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6" y="73"/>
                  </a:lnTo>
                  <a:lnTo>
                    <a:pt x="46" y="73"/>
                  </a:lnTo>
                  <a:lnTo>
                    <a:pt x="4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3C7B12D9-D3BA-439D-85FC-AF2AD6B5CCA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08" y="3476"/>
              <a:ext cx="184" cy="228"/>
            </a:xfrm>
            <a:custGeom>
              <a:avLst/>
              <a:gdLst>
                <a:gd name="T0" fmla="*/ 31 w 114"/>
                <a:gd name="T1" fmla="*/ 105 h 141"/>
                <a:gd name="T2" fmla="*/ 38 w 114"/>
                <a:gd name="T3" fmla="*/ 113 h 141"/>
                <a:gd name="T4" fmla="*/ 47 w 114"/>
                <a:gd name="T5" fmla="*/ 117 h 141"/>
                <a:gd name="T6" fmla="*/ 59 w 114"/>
                <a:gd name="T7" fmla="*/ 119 h 141"/>
                <a:gd name="T8" fmla="*/ 67 w 114"/>
                <a:gd name="T9" fmla="*/ 118 h 141"/>
                <a:gd name="T10" fmla="*/ 76 w 114"/>
                <a:gd name="T11" fmla="*/ 115 h 141"/>
                <a:gd name="T12" fmla="*/ 82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2 w 114"/>
                <a:gd name="T19" fmla="*/ 87 h 141"/>
                <a:gd name="T20" fmla="*/ 59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7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5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09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5 w 114"/>
                <a:gd name="T63" fmla="*/ 31 h 141"/>
                <a:gd name="T64" fmla="*/ 33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0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7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1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1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7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1" y="119"/>
                    <a:pt x="64" y="118"/>
                    <a:pt x="67" y="118"/>
                  </a:cubicBezTo>
                  <a:cubicBezTo>
                    <a:pt x="70" y="117"/>
                    <a:pt x="73" y="117"/>
                    <a:pt x="76" y="115"/>
                  </a:cubicBezTo>
                  <a:cubicBezTo>
                    <a:pt x="78" y="114"/>
                    <a:pt x="81" y="112"/>
                    <a:pt x="82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79" y="91"/>
                    <a:pt x="76" y="89"/>
                    <a:pt x="72" y="87"/>
                  </a:cubicBezTo>
                  <a:cubicBezTo>
                    <a:pt x="69" y="86"/>
                    <a:pt x="64" y="84"/>
                    <a:pt x="59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5" y="73"/>
                    <a:pt x="21" y="71"/>
                    <a:pt x="17" y="68"/>
                  </a:cubicBezTo>
                  <a:cubicBezTo>
                    <a:pt x="13" y="65"/>
                    <a:pt x="10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5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5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09" y="36"/>
                    <a:pt x="109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0"/>
                    <a:pt x="79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7" y="23"/>
                    <a:pt x="54" y="23"/>
                  </a:cubicBezTo>
                  <a:cubicBezTo>
                    <a:pt x="51" y="23"/>
                    <a:pt x="49" y="23"/>
                    <a:pt x="47" y="24"/>
                  </a:cubicBezTo>
                  <a:cubicBezTo>
                    <a:pt x="44" y="24"/>
                    <a:pt x="42" y="25"/>
                    <a:pt x="40" y="27"/>
                  </a:cubicBezTo>
                  <a:cubicBezTo>
                    <a:pt x="38" y="28"/>
                    <a:pt x="37" y="29"/>
                    <a:pt x="35" y="31"/>
                  </a:cubicBezTo>
                  <a:cubicBezTo>
                    <a:pt x="34" y="33"/>
                    <a:pt x="33" y="36"/>
                    <a:pt x="33" y="38"/>
                  </a:cubicBezTo>
                  <a:cubicBezTo>
                    <a:pt x="33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8" y="55"/>
                    <a:pt x="65" y="57"/>
                    <a:pt x="74" y="59"/>
                  </a:cubicBezTo>
                  <a:cubicBezTo>
                    <a:pt x="76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2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0" y="116"/>
                  </a:cubicBezTo>
                  <a:cubicBezTo>
                    <a:pt x="108" y="121"/>
                    <a:pt x="104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7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1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1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954E860-13D3-48D4-A8A0-30608E9E07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1" y="3481"/>
              <a:ext cx="179" cy="218"/>
            </a:xfrm>
            <a:custGeom>
              <a:avLst/>
              <a:gdLst>
                <a:gd name="T0" fmla="*/ 0 w 179"/>
                <a:gd name="T1" fmla="*/ 40 h 218"/>
                <a:gd name="T2" fmla="*/ 0 w 179"/>
                <a:gd name="T3" fmla="*/ 0 h 218"/>
                <a:gd name="T4" fmla="*/ 179 w 179"/>
                <a:gd name="T5" fmla="*/ 0 h 218"/>
                <a:gd name="T6" fmla="*/ 179 w 179"/>
                <a:gd name="T7" fmla="*/ 40 h 218"/>
                <a:gd name="T8" fmla="*/ 113 w 179"/>
                <a:gd name="T9" fmla="*/ 40 h 218"/>
                <a:gd name="T10" fmla="*/ 113 w 179"/>
                <a:gd name="T11" fmla="*/ 218 h 218"/>
                <a:gd name="T12" fmla="*/ 66 w 179"/>
                <a:gd name="T13" fmla="*/ 218 h 218"/>
                <a:gd name="T14" fmla="*/ 66 w 179"/>
                <a:gd name="T15" fmla="*/ 40 h 218"/>
                <a:gd name="T16" fmla="*/ 0 w 179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18">
                  <a:moveTo>
                    <a:pt x="0" y="40"/>
                  </a:moveTo>
                  <a:lnTo>
                    <a:pt x="0" y="0"/>
                  </a:lnTo>
                  <a:lnTo>
                    <a:pt x="179" y="0"/>
                  </a:lnTo>
                  <a:lnTo>
                    <a:pt x="179" y="40"/>
                  </a:lnTo>
                  <a:lnTo>
                    <a:pt x="113" y="40"/>
                  </a:lnTo>
                  <a:lnTo>
                    <a:pt x="113" y="218"/>
                  </a:lnTo>
                  <a:lnTo>
                    <a:pt x="66" y="218"/>
                  </a:lnTo>
                  <a:lnTo>
                    <a:pt x="66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9C1DB194-B101-42A9-8627-2496F417670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72" y="3481"/>
              <a:ext cx="213" cy="218"/>
            </a:xfrm>
            <a:custGeom>
              <a:avLst/>
              <a:gdLst>
                <a:gd name="T0" fmla="*/ 132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6 w 213"/>
                <a:gd name="T9" fmla="*/ 169 h 218"/>
                <a:gd name="T10" fmla="*/ 48 w 213"/>
                <a:gd name="T11" fmla="*/ 218 h 218"/>
                <a:gd name="T12" fmla="*/ 0 w 213"/>
                <a:gd name="T13" fmla="*/ 218 h 218"/>
                <a:gd name="T14" fmla="*/ 82 w 213"/>
                <a:gd name="T15" fmla="*/ 0 h 218"/>
                <a:gd name="T16" fmla="*/ 132 w 213"/>
                <a:gd name="T17" fmla="*/ 0 h 218"/>
                <a:gd name="T18" fmla="*/ 134 w 213"/>
                <a:gd name="T19" fmla="*/ 134 h 218"/>
                <a:gd name="T20" fmla="*/ 106 w 213"/>
                <a:gd name="T21" fmla="*/ 55 h 218"/>
                <a:gd name="T22" fmla="*/ 106 w 213"/>
                <a:gd name="T23" fmla="*/ 55 h 218"/>
                <a:gd name="T24" fmla="*/ 77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2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6" y="16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82" y="0"/>
                  </a:lnTo>
                  <a:lnTo>
                    <a:pt x="132" y="0"/>
                  </a:lnTo>
                  <a:close/>
                  <a:moveTo>
                    <a:pt x="134" y="134"/>
                  </a:moveTo>
                  <a:lnTo>
                    <a:pt x="106" y="55"/>
                  </a:lnTo>
                  <a:lnTo>
                    <a:pt x="106" y="55"/>
                  </a:lnTo>
                  <a:lnTo>
                    <a:pt x="77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D5C67CC-8D81-4A89-9531-C868F0352D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2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BCC90AB-170D-4F58-9B08-5DAAB13B2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4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2BF858D-CC7A-41D0-914B-89C017CB35B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2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72CF8A56-5C29-436E-AE0A-5E907364C0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1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8A3B922-41F0-4032-9A14-54DDFEE7A0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92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6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6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4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6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6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4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F12341DF-522F-4DAE-A6A7-2343E397798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51" y="3481"/>
              <a:ext cx="187" cy="218"/>
            </a:xfrm>
            <a:custGeom>
              <a:avLst/>
              <a:gdLst>
                <a:gd name="T0" fmla="*/ 72 w 116"/>
                <a:gd name="T1" fmla="*/ 0 h 135"/>
                <a:gd name="T2" fmla="*/ 89 w 116"/>
                <a:gd name="T3" fmla="*/ 3 h 135"/>
                <a:gd name="T4" fmla="*/ 101 w 116"/>
                <a:gd name="T5" fmla="*/ 11 h 135"/>
                <a:gd name="T6" fmla="*/ 109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0 w 116"/>
                <a:gd name="T23" fmla="*/ 103 h 135"/>
                <a:gd name="T24" fmla="*/ 111 w 116"/>
                <a:gd name="T25" fmla="*/ 111 h 135"/>
                <a:gd name="T26" fmla="*/ 111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6 w 116"/>
                <a:gd name="T33" fmla="*/ 135 h 135"/>
                <a:gd name="T34" fmla="*/ 83 w 116"/>
                <a:gd name="T35" fmla="*/ 120 h 135"/>
                <a:gd name="T36" fmla="*/ 82 w 116"/>
                <a:gd name="T37" fmla="*/ 103 h 135"/>
                <a:gd name="T38" fmla="*/ 75 w 116"/>
                <a:gd name="T39" fmla="*/ 88 h 135"/>
                <a:gd name="T40" fmla="*/ 59 w 116"/>
                <a:gd name="T41" fmla="*/ 83 h 135"/>
                <a:gd name="T42" fmla="*/ 29 w 116"/>
                <a:gd name="T43" fmla="*/ 83 h 135"/>
                <a:gd name="T44" fmla="*/ 29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2 w 116"/>
                <a:gd name="T51" fmla="*/ 0 h 135"/>
                <a:gd name="T52" fmla="*/ 62 w 116"/>
                <a:gd name="T53" fmla="*/ 61 h 135"/>
                <a:gd name="T54" fmla="*/ 77 w 116"/>
                <a:gd name="T55" fmla="*/ 57 h 135"/>
                <a:gd name="T56" fmla="*/ 82 w 116"/>
                <a:gd name="T57" fmla="*/ 42 h 135"/>
                <a:gd name="T58" fmla="*/ 77 w 116"/>
                <a:gd name="T59" fmla="*/ 28 h 135"/>
                <a:gd name="T60" fmla="*/ 62 w 116"/>
                <a:gd name="T61" fmla="*/ 23 h 135"/>
                <a:gd name="T62" fmla="*/ 29 w 116"/>
                <a:gd name="T63" fmla="*/ 23 h 135"/>
                <a:gd name="T64" fmla="*/ 29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2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1" y="11"/>
                  </a:cubicBezTo>
                  <a:cubicBezTo>
                    <a:pt x="105" y="15"/>
                    <a:pt x="107" y="19"/>
                    <a:pt x="109" y="23"/>
                  </a:cubicBezTo>
                  <a:cubicBezTo>
                    <a:pt x="111" y="28"/>
                    <a:pt x="112" y="32"/>
                    <a:pt x="112" y="38"/>
                  </a:cubicBezTo>
                  <a:cubicBezTo>
                    <a:pt x="112" y="46"/>
                    <a:pt x="110" y="52"/>
                    <a:pt x="107" y="58"/>
                  </a:cubicBezTo>
                  <a:cubicBezTo>
                    <a:pt x="104" y="64"/>
                    <a:pt x="98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4" y="73"/>
                    <a:pt x="97" y="74"/>
                    <a:pt x="100" y="76"/>
                  </a:cubicBezTo>
                  <a:cubicBezTo>
                    <a:pt x="102" y="79"/>
                    <a:pt x="104" y="81"/>
                    <a:pt x="106" y="84"/>
                  </a:cubicBezTo>
                  <a:cubicBezTo>
                    <a:pt x="107" y="87"/>
                    <a:pt x="108" y="90"/>
                    <a:pt x="109" y="93"/>
                  </a:cubicBezTo>
                  <a:cubicBezTo>
                    <a:pt x="110" y="97"/>
                    <a:pt x="110" y="100"/>
                    <a:pt x="110" y="103"/>
                  </a:cubicBezTo>
                  <a:cubicBezTo>
                    <a:pt x="110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1" y="120"/>
                  </a:cubicBezTo>
                  <a:cubicBezTo>
                    <a:pt x="112" y="123"/>
                    <a:pt x="112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5" y="131"/>
                    <a:pt x="84" y="126"/>
                    <a:pt x="83" y="120"/>
                  </a:cubicBezTo>
                  <a:cubicBezTo>
                    <a:pt x="83" y="114"/>
                    <a:pt x="82" y="109"/>
                    <a:pt x="82" y="103"/>
                  </a:cubicBezTo>
                  <a:cubicBezTo>
                    <a:pt x="81" y="96"/>
                    <a:pt x="78" y="91"/>
                    <a:pt x="75" y="88"/>
                  </a:cubicBezTo>
                  <a:cubicBezTo>
                    <a:pt x="72" y="84"/>
                    <a:pt x="66" y="83"/>
                    <a:pt x="5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2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7" y="57"/>
                  </a:cubicBezTo>
                  <a:cubicBezTo>
                    <a:pt x="81" y="54"/>
                    <a:pt x="82" y="49"/>
                    <a:pt x="82" y="42"/>
                  </a:cubicBezTo>
                  <a:cubicBezTo>
                    <a:pt x="82" y="36"/>
                    <a:pt x="81" y="31"/>
                    <a:pt x="77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61"/>
                    <a:pt x="29" y="61"/>
                    <a:pt x="29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6CB2E649-C334-4669-B568-7DA11BAA28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69" y="3476"/>
              <a:ext cx="184" cy="228"/>
            </a:xfrm>
            <a:custGeom>
              <a:avLst/>
              <a:gdLst>
                <a:gd name="T0" fmla="*/ 32 w 114"/>
                <a:gd name="T1" fmla="*/ 105 h 141"/>
                <a:gd name="T2" fmla="*/ 38 w 114"/>
                <a:gd name="T3" fmla="*/ 113 h 141"/>
                <a:gd name="T4" fmla="*/ 48 w 114"/>
                <a:gd name="T5" fmla="*/ 117 h 141"/>
                <a:gd name="T6" fmla="*/ 59 w 114"/>
                <a:gd name="T7" fmla="*/ 119 h 141"/>
                <a:gd name="T8" fmla="*/ 68 w 114"/>
                <a:gd name="T9" fmla="*/ 118 h 141"/>
                <a:gd name="T10" fmla="*/ 76 w 114"/>
                <a:gd name="T11" fmla="*/ 115 h 141"/>
                <a:gd name="T12" fmla="*/ 83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3 w 114"/>
                <a:gd name="T19" fmla="*/ 87 h 141"/>
                <a:gd name="T20" fmla="*/ 60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8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6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10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6 w 114"/>
                <a:gd name="T63" fmla="*/ 31 h 141"/>
                <a:gd name="T64" fmla="*/ 34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1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8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2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2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8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2" y="119"/>
                    <a:pt x="65" y="118"/>
                    <a:pt x="68" y="118"/>
                  </a:cubicBezTo>
                  <a:cubicBezTo>
                    <a:pt x="71" y="117"/>
                    <a:pt x="73" y="117"/>
                    <a:pt x="76" y="115"/>
                  </a:cubicBezTo>
                  <a:cubicBezTo>
                    <a:pt x="79" y="114"/>
                    <a:pt x="81" y="112"/>
                    <a:pt x="83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80" y="91"/>
                    <a:pt x="76" y="89"/>
                    <a:pt x="73" y="87"/>
                  </a:cubicBezTo>
                  <a:cubicBezTo>
                    <a:pt x="69" y="86"/>
                    <a:pt x="65" y="84"/>
                    <a:pt x="60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6" y="73"/>
                    <a:pt x="21" y="71"/>
                    <a:pt x="18" y="68"/>
                  </a:cubicBezTo>
                  <a:cubicBezTo>
                    <a:pt x="14" y="65"/>
                    <a:pt x="11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6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6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10" y="36"/>
                    <a:pt x="110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0"/>
                    <a:pt x="80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8" y="23"/>
                    <a:pt x="54" y="23"/>
                  </a:cubicBezTo>
                  <a:cubicBezTo>
                    <a:pt x="52" y="23"/>
                    <a:pt x="49" y="23"/>
                    <a:pt x="47" y="24"/>
                  </a:cubicBezTo>
                  <a:cubicBezTo>
                    <a:pt x="45" y="24"/>
                    <a:pt x="42" y="25"/>
                    <a:pt x="40" y="27"/>
                  </a:cubicBezTo>
                  <a:cubicBezTo>
                    <a:pt x="38" y="28"/>
                    <a:pt x="37" y="29"/>
                    <a:pt x="36" y="31"/>
                  </a:cubicBezTo>
                  <a:cubicBezTo>
                    <a:pt x="34" y="33"/>
                    <a:pt x="34" y="36"/>
                    <a:pt x="34" y="38"/>
                  </a:cubicBezTo>
                  <a:cubicBezTo>
                    <a:pt x="34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9" y="55"/>
                    <a:pt x="66" y="57"/>
                    <a:pt x="74" y="59"/>
                  </a:cubicBezTo>
                  <a:cubicBezTo>
                    <a:pt x="77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3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1" y="116"/>
                  </a:cubicBezTo>
                  <a:cubicBezTo>
                    <a:pt x="108" y="121"/>
                    <a:pt x="105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8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2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2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4722C0A-2D8B-45EC-BCF6-E90C494C0A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93" y="3481"/>
              <a:ext cx="153" cy="218"/>
            </a:xfrm>
            <a:custGeom>
              <a:avLst/>
              <a:gdLst>
                <a:gd name="T0" fmla="*/ 153 w 153"/>
                <a:gd name="T1" fmla="*/ 0 h 218"/>
                <a:gd name="T2" fmla="*/ 153 w 153"/>
                <a:gd name="T3" fmla="*/ 40 h 218"/>
                <a:gd name="T4" fmla="*/ 48 w 153"/>
                <a:gd name="T5" fmla="*/ 40 h 218"/>
                <a:gd name="T6" fmla="*/ 48 w 153"/>
                <a:gd name="T7" fmla="*/ 92 h 218"/>
                <a:gd name="T8" fmla="*/ 139 w 153"/>
                <a:gd name="T9" fmla="*/ 92 h 218"/>
                <a:gd name="T10" fmla="*/ 139 w 153"/>
                <a:gd name="T11" fmla="*/ 129 h 218"/>
                <a:gd name="T12" fmla="*/ 48 w 153"/>
                <a:gd name="T13" fmla="*/ 129 h 218"/>
                <a:gd name="T14" fmla="*/ 48 w 153"/>
                <a:gd name="T15" fmla="*/ 218 h 218"/>
                <a:gd name="T16" fmla="*/ 0 w 153"/>
                <a:gd name="T17" fmla="*/ 218 h 218"/>
                <a:gd name="T18" fmla="*/ 0 w 153"/>
                <a:gd name="T19" fmla="*/ 0 h 218"/>
                <a:gd name="T20" fmla="*/ 153 w 153"/>
                <a:gd name="T2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" h="218">
                  <a:moveTo>
                    <a:pt x="153" y="0"/>
                  </a:moveTo>
                  <a:lnTo>
                    <a:pt x="153" y="40"/>
                  </a:lnTo>
                  <a:lnTo>
                    <a:pt x="48" y="40"/>
                  </a:lnTo>
                  <a:lnTo>
                    <a:pt x="48" y="92"/>
                  </a:lnTo>
                  <a:lnTo>
                    <a:pt x="139" y="92"/>
                  </a:lnTo>
                  <a:lnTo>
                    <a:pt x="139" y="129"/>
                  </a:lnTo>
                  <a:lnTo>
                    <a:pt x="48" y="12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5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9501210-A3AC-4D7E-B23D-BFF9446066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69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5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5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3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5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5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3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308D4AAD-DAF1-4DC5-9753-1E4A959C58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6" y="3481"/>
              <a:ext cx="187" cy="218"/>
            </a:xfrm>
            <a:custGeom>
              <a:avLst/>
              <a:gdLst>
                <a:gd name="T0" fmla="*/ 73 w 116"/>
                <a:gd name="T1" fmla="*/ 0 h 135"/>
                <a:gd name="T2" fmla="*/ 89 w 116"/>
                <a:gd name="T3" fmla="*/ 3 h 135"/>
                <a:gd name="T4" fmla="*/ 102 w 116"/>
                <a:gd name="T5" fmla="*/ 11 h 135"/>
                <a:gd name="T6" fmla="*/ 110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1 w 116"/>
                <a:gd name="T23" fmla="*/ 103 h 135"/>
                <a:gd name="T24" fmla="*/ 111 w 116"/>
                <a:gd name="T25" fmla="*/ 111 h 135"/>
                <a:gd name="T26" fmla="*/ 112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7 w 116"/>
                <a:gd name="T33" fmla="*/ 135 h 135"/>
                <a:gd name="T34" fmla="*/ 84 w 116"/>
                <a:gd name="T35" fmla="*/ 120 h 135"/>
                <a:gd name="T36" fmla="*/ 82 w 116"/>
                <a:gd name="T37" fmla="*/ 103 h 135"/>
                <a:gd name="T38" fmla="*/ 76 w 116"/>
                <a:gd name="T39" fmla="*/ 88 h 135"/>
                <a:gd name="T40" fmla="*/ 59 w 116"/>
                <a:gd name="T41" fmla="*/ 83 h 135"/>
                <a:gd name="T42" fmla="*/ 30 w 116"/>
                <a:gd name="T43" fmla="*/ 83 h 135"/>
                <a:gd name="T44" fmla="*/ 30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3 w 116"/>
                <a:gd name="T51" fmla="*/ 0 h 135"/>
                <a:gd name="T52" fmla="*/ 62 w 116"/>
                <a:gd name="T53" fmla="*/ 61 h 135"/>
                <a:gd name="T54" fmla="*/ 78 w 116"/>
                <a:gd name="T55" fmla="*/ 57 h 135"/>
                <a:gd name="T56" fmla="*/ 83 w 116"/>
                <a:gd name="T57" fmla="*/ 42 h 135"/>
                <a:gd name="T58" fmla="*/ 78 w 116"/>
                <a:gd name="T59" fmla="*/ 28 h 135"/>
                <a:gd name="T60" fmla="*/ 62 w 116"/>
                <a:gd name="T61" fmla="*/ 23 h 135"/>
                <a:gd name="T62" fmla="*/ 30 w 116"/>
                <a:gd name="T63" fmla="*/ 23 h 135"/>
                <a:gd name="T64" fmla="*/ 30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3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2" y="11"/>
                  </a:cubicBezTo>
                  <a:cubicBezTo>
                    <a:pt x="105" y="15"/>
                    <a:pt x="108" y="19"/>
                    <a:pt x="110" y="23"/>
                  </a:cubicBezTo>
                  <a:cubicBezTo>
                    <a:pt x="112" y="28"/>
                    <a:pt x="112" y="32"/>
                    <a:pt x="112" y="38"/>
                  </a:cubicBezTo>
                  <a:cubicBezTo>
                    <a:pt x="112" y="46"/>
                    <a:pt x="111" y="52"/>
                    <a:pt x="107" y="58"/>
                  </a:cubicBezTo>
                  <a:cubicBezTo>
                    <a:pt x="104" y="64"/>
                    <a:pt x="99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5" y="73"/>
                    <a:pt x="98" y="74"/>
                    <a:pt x="100" y="76"/>
                  </a:cubicBezTo>
                  <a:cubicBezTo>
                    <a:pt x="103" y="79"/>
                    <a:pt x="104" y="81"/>
                    <a:pt x="106" y="84"/>
                  </a:cubicBezTo>
                  <a:cubicBezTo>
                    <a:pt x="108" y="87"/>
                    <a:pt x="109" y="90"/>
                    <a:pt x="109" y="93"/>
                  </a:cubicBezTo>
                  <a:cubicBezTo>
                    <a:pt x="110" y="97"/>
                    <a:pt x="110" y="100"/>
                    <a:pt x="111" y="103"/>
                  </a:cubicBezTo>
                  <a:cubicBezTo>
                    <a:pt x="111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2" y="120"/>
                  </a:cubicBezTo>
                  <a:cubicBezTo>
                    <a:pt x="112" y="123"/>
                    <a:pt x="113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5" y="131"/>
                    <a:pt x="84" y="126"/>
                    <a:pt x="84" y="120"/>
                  </a:cubicBezTo>
                  <a:cubicBezTo>
                    <a:pt x="83" y="114"/>
                    <a:pt x="83" y="109"/>
                    <a:pt x="82" y="103"/>
                  </a:cubicBezTo>
                  <a:cubicBezTo>
                    <a:pt x="81" y="96"/>
                    <a:pt x="79" y="91"/>
                    <a:pt x="76" y="88"/>
                  </a:cubicBezTo>
                  <a:cubicBezTo>
                    <a:pt x="72" y="84"/>
                    <a:pt x="67" y="83"/>
                    <a:pt x="59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3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8" y="57"/>
                  </a:cubicBezTo>
                  <a:cubicBezTo>
                    <a:pt x="81" y="54"/>
                    <a:pt x="83" y="49"/>
                    <a:pt x="83" y="42"/>
                  </a:cubicBezTo>
                  <a:cubicBezTo>
                    <a:pt x="83" y="36"/>
                    <a:pt x="81" y="31"/>
                    <a:pt x="78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61"/>
                    <a:pt x="30" y="61"/>
                    <a:pt x="30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8D447C18-7D6F-4373-96CA-1AAF4F4997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3" y="3481"/>
              <a:ext cx="165" cy="218"/>
            </a:xfrm>
            <a:custGeom>
              <a:avLst/>
              <a:gdLst>
                <a:gd name="T0" fmla="*/ 163 w 165"/>
                <a:gd name="T1" fmla="*/ 0 h 218"/>
                <a:gd name="T2" fmla="*/ 163 w 165"/>
                <a:gd name="T3" fmla="*/ 40 h 218"/>
                <a:gd name="T4" fmla="*/ 47 w 165"/>
                <a:gd name="T5" fmla="*/ 40 h 218"/>
                <a:gd name="T6" fmla="*/ 47 w 165"/>
                <a:gd name="T7" fmla="*/ 87 h 218"/>
                <a:gd name="T8" fmla="*/ 153 w 165"/>
                <a:gd name="T9" fmla="*/ 87 h 218"/>
                <a:gd name="T10" fmla="*/ 153 w 165"/>
                <a:gd name="T11" fmla="*/ 124 h 218"/>
                <a:gd name="T12" fmla="*/ 47 w 165"/>
                <a:gd name="T13" fmla="*/ 124 h 218"/>
                <a:gd name="T14" fmla="*/ 47 w 165"/>
                <a:gd name="T15" fmla="*/ 177 h 218"/>
                <a:gd name="T16" fmla="*/ 165 w 165"/>
                <a:gd name="T17" fmla="*/ 177 h 218"/>
                <a:gd name="T18" fmla="*/ 165 w 165"/>
                <a:gd name="T19" fmla="*/ 218 h 218"/>
                <a:gd name="T20" fmla="*/ 0 w 165"/>
                <a:gd name="T21" fmla="*/ 218 h 218"/>
                <a:gd name="T22" fmla="*/ 0 w 165"/>
                <a:gd name="T23" fmla="*/ 0 h 218"/>
                <a:gd name="T24" fmla="*/ 163 w 165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18">
                  <a:moveTo>
                    <a:pt x="163" y="0"/>
                  </a:moveTo>
                  <a:lnTo>
                    <a:pt x="163" y="40"/>
                  </a:lnTo>
                  <a:lnTo>
                    <a:pt x="47" y="40"/>
                  </a:lnTo>
                  <a:lnTo>
                    <a:pt x="47" y="87"/>
                  </a:lnTo>
                  <a:lnTo>
                    <a:pt x="153" y="87"/>
                  </a:lnTo>
                  <a:lnTo>
                    <a:pt x="153" y="124"/>
                  </a:lnTo>
                  <a:lnTo>
                    <a:pt x="47" y="124"/>
                  </a:lnTo>
                  <a:lnTo>
                    <a:pt x="47" y="177"/>
                  </a:lnTo>
                  <a:lnTo>
                    <a:pt x="165" y="177"/>
                  </a:lnTo>
                  <a:lnTo>
                    <a:pt x="16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5E01E93-C4FB-495E-B8B8-F59D1F3B4D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4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18DAEEA-8C13-4E31-8B6E-3AC24104562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24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33C92E65-56FC-4ECD-8410-D96EFDD179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53" y="3476"/>
              <a:ext cx="203" cy="228"/>
            </a:xfrm>
            <a:custGeom>
              <a:avLst/>
              <a:gdLst>
                <a:gd name="T0" fmla="*/ 86 w 126"/>
                <a:gd name="T1" fmla="*/ 137 h 141"/>
                <a:gd name="T2" fmla="*/ 67 w 126"/>
                <a:gd name="T3" fmla="*/ 141 h 141"/>
                <a:gd name="T4" fmla="*/ 39 w 126"/>
                <a:gd name="T5" fmla="*/ 136 h 141"/>
                <a:gd name="T6" fmla="*/ 18 w 126"/>
                <a:gd name="T7" fmla="*/ 121 h 141"/>
                <a:gd name="T8" fmla="*/ 5 w 126"/>
                <a:gd name="T9" fmla="*/ 99 h 141"/>
                <a:gd name="T10" fmla="*/ 0 w 126"/>
                <a:gd name="T11" fmla="*/ 71 h 141"/>
                <a:gd name="T12" fmla="*/ 5 w 126"/>
                <a:gd name="T13" fmla="*/ 43 h 141"/>
                <a:gd name="T14" fmla="*/ 18 w 126"/>
                <a:gd name="T15" fmla="*/ 21 h 141"/>
                <a:gd name="T16" fmla="*/ 39 w 126"/>
                <a:gd name="T17" fmla="*/ 6 h 141"/>
                <a:gd name="T18" fmla="*/ 67 w 126"/>
                <a:gd name="T19" fmla="*/ 0 h 141"/>
                <a:gd name="T20" fmla="*/ 87 w 126"/>
                <a:gd name="T21" fmla="*/ 3 h 141"/>
                <a:gd name="T22" fmla="*/ 104 w 126"/>
                <a:gd name="T23" fmla="*/ 12 h 141"/>
                <a:gd name="T24" fmla="*/ 117 w 126"/>
                <a:gd name="T25" fmla="*/ 27 h 141"/>
                <a:gd name="T26" fmla="*/ 124 w 126"/>
                <a:gd name="T27" fmla="*/ 48 h 141"/>
                <a:gd name="T28" fmla="*/ 95 w 126"/>
                <a:gd name="T29" fmla="*/ 48 h 141"/>
                <a:gd name="T30" fmla="*/ 85 w 126"/>
                <a:gd name="T31" fmla="*/ 31 h 141"/>
                <a:gd name="T32" fmla="*/ 67 w 126"/>
                <a:gd name="T33" fmla="*/ 25 h 141"/>
                <a:gd name="T34" fmla="*/ 50 w 126"/>
                <a:gd name="T35" fmla="*/ 29 h 141"/>
                <a:gd name="T36" fmla="*/ 38 w 126"/>
                <a:gd name="T37" fmla="*/ 39 h 141"/>
                <a:gd name="T38" fmla="*/ 32 w 126"/>
                <a:gd name="T39" fmla="*/ 54 h 141"/>
                <a:gd name="T40" fmla="*/ 30 w 126"/>
                <a:gd name="T41" fmla="*/ 71 h 141"/>
                <a:gd name="T42" fmla="*/ 32 w 126"/>
                <a:gd name="T43" fmla="*/ 88 h 141"/>
                <a:gd name="T44" fmla="*/ 38 w 126"/>
                <a:gd name="T45" fmla="*/ 102 h 141"/>
                <a:gd name="T46" fmla="*/ 50 w 126"/>
                <a:gd name="T47" fmla="*/ 113 h 141"/>
                <a:gd name="T48" fmla="*/ 67 w 126"/>
                <a:gd name="T49" fmla="*/ 117 h 141"/>
                <a:gd name="T50" fmla="*/ 90 w 126"/>
                <a:gd name="T51" fmla="*/ 109 h 141"/>
                <a:gd name="T52" fmla="*/ 99 w 126"/>
                <a:gd name="T53" fmla="*/ 88 h 141"/>
                <a:gd name="T54" fmla="*/ 69 w 126"/>
                <a:gd name="T55" fmla="*/ 88 h 141"/>
                <a:gd name="T56" fmla="*/ 69 w 126"/>
                <a:gd name="T57" fmla="*/ 65 h 141"/>
                <a:gd name="T58" fmla="*/ 126 w 126"/>
                <a:gd name="T59" fmla="*/ 65 h 141"/>
                <a:gd name="T60" fmla="*/ 126 w 126"/>
                <a:gd name="T61" fmla="*/ 138 h 141"/>
                <a:gd name="T62" fmla="*/ 107 w 126"/>
                <a:gd name="T63" fmla="*/ 138 h 141"/>
                <a:gd name="T64" fmla="*/ 104 w 126"/>
                <a:gd name="T65" fmla="*/ 123 h 141"/>
                <a:gd name="T66" fmla="*/ 86 w 126"/>
                <a:gd name="T67" fmla="*/ 1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6" h="141">
                  <a:moveTo>
                    <a:pt x="86" y="137"/>
                  </a:moveTo>
                  <a:cubicBezTo>
                    <a:pt x="80" y="140"/>
                    <a:pt x="73" y="141"/>
                    <a:pt x="67" y="141"/>
                  </a:cubicBezTo>
                  <a:cubicBezTo>
                    <a:pt x="56" y="141"/>
                    <a:pt x="47" y="140"/>
                    <a:pt x="39" y="136"/>
                  </a:cubicBezTo>
                  <a:cubicBezTo>
                    <a:pt x="30" y="132"/>
                    <a:pt x="24" y="128"/>
                    <a:pt x="18" y="121"/>
                  </a:cubicBezTo>
                  <a:cubicBezTo>
                    <a:pt x="12" y="115"/>
                    <a:pt x="8" y="108"/>
                    <a:pt x="5" y="99"/>
                  </a:cubicBezTo>
                  <a:cubicBezTo>
                    <a:pt x="2" y="90"/>
                    <a:pt x="0" y="81"/>
                    <a:pt x="0" y="71"/>
                  </a:cubicBezTo>
                  <a:cubicBezTo>
                    <a:pt x="0" y="61"/>
                    <a:pt x="2" y="52"/>
                    <a:pt x="5" y="43"/>
                  </a:cubicBezTo>
                  <a:cubicBezTo>
                    <a:pt x="8" y="35"/>
                    <a:pt x="12" y="27"/>
                    <a:pt x="18" y="21"/>
                  </a:cubicBezTo>
                  <a:cubicBezTo>
                    <a:pt x="24" y="14"/>
                    <a:pt x="30" y="9"/>
                    <a:pt x="39" y="6"/>
                  </a:cubicBezTo>
                  <a:cubicBezTo>
                    <a:pt x="47" y="2"/>
                    <a:pt x="56" y="0"/>
                    <a:pt x="67" y="0"/>
                  </a:cubicBezTo>
                  <a:cubicBezTo>
                    <a:pt x="74" y="0"/>
                    <a:pt x="80" y="1"/>
                    <a:pt x="87" y="3"/>
                  </a:cubicBezTo>
                  <a:cubicBezTo>
                    <a:pt x="93" y="5"/>
                    <a:pt x="99" y="8"/>
                    <a:pt x="104" y="12"/>
                  </a:cubicBezTo>
                  <a:cubicBezTo>
                    <a:pt x="110" y="16"/>
                    <a:pt x="114" y="21"/>
                    <a:pt x="117" y="27"/>
                  </a:cubicBezTo>
                  <a:cubicBezTo>
                    <a:pt x="121" y="33"/>
                    <a:pt x="123" y="40"/>
                    <a:pt x="124" y="48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4" y="40"/>
                    <a:pt x="90" y="35"/>
                    <a:pt x="85" y="31"/>
                  </a:cubicBezTo>
                  <a:cubicBezTo>
                    <a:pt x="80" y="27"/>
                    <a:pt x="74" y="25"/>
                    <a:pt x="67" y="25"/>
                  </a:cubicBezTo>
                  <a:cubicBezTo>
                    <a:pt x="60" y="25"/>
                    <a:pt x="54" y="26"/>
                    <a:pt x="50" y="29"/>
                  </a:cubicBezTo>
                  <a:cubicBezTo>
                    <a:pt x="45" y="32"/>
                    <a:pt x="41" y="35"/>
                    <a:pt x="38" y="39"/>
                  </a:cubicBezTo>
                  <a:cubicBezTo>
                    <a:pt x="35" y="44"/>
                    <a:pt x="33" y="49"/>
                    <a:pt x="32" y="54"/>
                  </a:cubicBezTo>
                  <a:cubicBezTo>
                    <a:pt x="31" y="60"/>
                    <a:pt x="30" y="66"/>
                    <a:pt x="30" y="71"/>
                  </a:cubicBezTo>
                  <a:cubicBezTo>
                    <a:pt x="30" y="77"/>
                    <a:pt x="31" y="83"/>
                    <a:pt x="32" y="88"/>
                  </a:cubicBezTo>
                  <a:cubicBezTo>
                    <a:pt x="33" y="93"/>
                    <a:pt x="35" y="98"/>
                    <a:pt x="38" y="102"/>
                  </a:cubicBezTo>
                  <a:cubicBezTo>
                    <a:pt x="41" y="107"/>
                    <a:pt x="45" y="110"/>
                    <a:pt x="50" y="113"/>
                  </a:cubicBezTo>
                  <a:cubicBezTo>
                    <a:pt x="54" y="115"/>
                    <a:pt x="60" y="117"/>
                    <a:pt x="67" y="117"/>
                  </a:cubicBezTo>
                  <a:cubicBezTo>
                    <a:pt x="77" y="117"/>
                    <a:pt x="84" y="114"/>
                    <a:pt x="90" y="109"/>
                  </a:cubicBezTo>
                  <a:cubicBezTo>
                    <a:pt x="95" y="104"/>
                    <a:pt x="98" y="97"/>
                    <a:pt x="99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07" y="138"/>
                    <a:pt x="107" y="138"/>
                    <a:pt x="107" y="138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98" y="130"/>
                    <a:pt x="93" y="135"/>
                    <a:pt x="86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3C6AA973-FCF9-45F0-931D-63DF75BDDA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06" y="3481"/>
              <a:ext cx="166" cy="218"/>
            </a:xfrm>
            <a:custGeom>
              <a:avLst/>
              <a:gdLst>
                <a:gd name="T0" fmla="*/ 163 w 166"/>
                <a:gd name="T1" fmla="*/ 0 h 218"/>
                <a:gd name="T2" fmla="*/ 163 w 166"/>
                <a:gd name="T3" fmla="*/ 40 h 218"/>
                <a:gd name="T4" fmla="*/ 49 w 166"/>
                <a:gd name="T5" fmla="*/ 40 h 218"/>
                <a:gd name="T6" fmla="*/ 49 w 166"/>
                <a:gd name="T7" fmla="*/ 87 h 218"/>
                <a:gd name="T8" fmla="*/ 155 w 166"/>
                <a:gd name="T9" fmla="*/ 87 h 218"/>
                <a:gd name="T10" fmla="*/ 155 w 166"/>
                <a:gd name="T11" fmla="*/ 124 h 218"/>
                <a:gd name="T12" fmla="*/ 49 w 166"/>
                <a:gd name="T13" fmla="*/ 124 h 218"/>
                <a:gd name="T14" fmla="*/ 49 w 166"/>
                <a:gd name="T15" fmla="*/ 177 h 218"/>
                <a:gd name="T16" fmla="*/ 166 w 166"/>
                <a:gd name="T17" fmla="*/ 177 h 218"/>
                <a:gd name="T18" fmla="*/ 166 w 166"/>
                <a:gd name="T19" fmla="*/ 218 h 218"/>
                <a:gd name="T20" fmla="*/ 0 w 166"/>
                <a:gd name="T21" fmla="*/ 218 h 218"/>
                <a:gd name="T22" fmla="*/ 0 w 166"/>
                <a:gd name="T23" fmla="*/ 0 h 218"/>
                <a:gd name="T24" fmla="*/ 163 w 166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8">
                  <a:moveTo>
                    <a:pt x="163" y="0"/>
                  </a:moveTo>
                  <a:lnTo>
                    <a:pt x="163" y="40"/>
                  </a:lnTo>
                  <a:lnTo>
                    <a:pt x="49" y="40"/>
                  </a:lnTo>
                  <a:lnTo>
                    <a:pt x="49" y="87"/>
                  </a:lnTo>
                  <a:lnTo>
                    <a:pt x="155" y="87"/>
                  </a:lnTo>
                  <a:lnTo>
                    <a:pt x="155" y="124"/>
                  </a:lnTo>
                  <a:lnTo>
                    <a:pt x="49" y="124"/>
                  </a:lnTo>
                  <a:lnTo>
                    <a:pt x="49" y="177"/>
                  </a:lnTo>
                  <a:lnTo>
                    <a:pt x="166" y="177"/>
                  </a:lnTo>
                  <a:lnTo>
                    <a:pt x="16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31CC8B59-8A98-4842-B14B-C93F443C1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17" y="3481"/>
              <a:ext cx="184" cy="218"/>
            </a:xfrm>
            <a:custGeom>
              <a:avLst/>
              <a:gdLst>
                <a:gd name="T0" fmla="*/ 47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5 w 184"/>
                <a:gd name="T15" fmla="*/ 73 h 218"/>
                <a:gd name="T16" fmla="*/ 45 w 184"/>
                <a:gd name="T17" fmla="*/ 73 h 218"/>
                <a:gd name="T18" fmla="*/ 45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7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7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2BF91DE6-5113-4174-A823-040A3684F6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9" y="1212"/>
              <a:ext cx="512" cy="1865"/>
            </a:xfrm>
            <a:custGeom>
              <a:avLst/>
              <a:gdLst>
                <a:gd name="T0" fmla="*/ 164 w 512"/>
                <a:gd name="T1" fmla="*/ 271 h 1865"/>
                <a:gd name="T2" fmla="*/ 0 w 512"/>
                <a:gd name="T3" fmla="*/ 403 h 1865"/>
                <a:gd name="T4" fmla="*/ 0 w 512"/>
                <a:gd name="T5" fmla="*/ 1865 h 1865"/>
                <a:gd name="T6" fmla="*/ 512 w 512"/>
                <a:gd name="T7" fmla="*/ 1865 h 1865"/>
                <a:gd name="T8" fmla="*/ 512 w 512"/>
                <a:gd name="T9" fmla="*/ 0 h 1865"/>
                <a:gd name="T10" fmla="*/ 164 w 512"/>
                <a:gd name="T11" fmla="*/ 271 h 1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2" h="1865">
                  <a:moveTo>
                    <a:pt x="164" y="271"/>
                  </a:moveTo>
                  <a:lnTo>
                    <a:pt x="0" y="403"/>
                  </a:lnTo>
                  <a:lnTo>
                    <a:pt x="0" y="1865"/>
                  </a:lnTo>
                  <a:lnTo>
                    <a:pt x="512" y="1865"/>
                  </a:lnTo>
                  <a:lnTo>
                    <a:pt x="512" y="0"/>
                  </a:lnTo>
                  <a:lnTo>
                    <a:pt x="164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2CA4732A-372B-4DB7-BD76-ABCEBB504F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616"/>
              <a:ext cx="2110" cy="2461"/>
            </a:xfrm>
            <a:custGeom>
              <a:avLst/>
              <a:gdLst>
                <a:gd name="T0" fmla="*/ 1002 w 1309"/>
                <a:gd name="T1" fmla="*/ 0 h 1525"/>
                <a:gd name="T2" fmla="*/ 1002 w 1309"/>
                <a:gd name="T3" fmla="*/ 902 h 1525"/>
                <a:gd name="T4" fmla="*/ 980 w 1309"/>
                <a:gd name="T5" fmla="*/ 924 h 1525"/>
                <a:gd name="T6" fmla="*/ 961 w 1309"/>
                <a:gd name="T7" fmla="*/ 915 h 1525"/>
                <a:gd name="T8" fmla="*/ 383 w 1309"/>
                <a:gd name="T9" fmla="*/ 6 h 1525"/>
                <a:gd name="T10" fmla="*/ 0 w 1309"/>
                <a:gd name="T11" fmla="*/ 310 h 1525"/>
                <a:gd name="T12" fmla="*/ 0 w 1309"/>
                <a:gd name="T13" fmla="*/ 1525 h 1525"/>
                <a:gd name="T14" fmla="*/ 307 w 1309"/>
                <a:gd name="T15" fmla="*/ 1525 h 1525"/>
                <a:gd name="T16" fmla="*/ 307 w 1309"/>
                <a:gd name="T17" fmla="*/ 1486 h 1525"/>
                <a:gd name="T18" fmla="*/ 307 w 1309"/>
                <a:gd name="T19" fmla="*/ 535 h 1525"/>
                <a:gd name="T20" fmla="*/ 307 w 1309"/>
                <a:gd name="T21" fmla="*/ 535 h 1525"/>
                <a:gd name="T22" fmla="*/ 307 w 1309"/>
                <a:gd name="T23" fmla="*/ 535 h 1525"/>
                <a:gd name="T24" fmla="*/ 329 w 1309"/>
                <a:gd name="T25" fmla="*/ 513 h 1525"/>
                <a:gd name="T26" fmla="*/ 348 w 1309"/>
                <a:gd name="T27" fmla="*/ 523 h 1525"/>
                <a:gd name="T28" fmla="*/ 975 w 1309"/>
                <a:gd name="T29" fmla="*/ 1507 h 1525"/>
                <a:gd name="T30" fmla="*/ 975 w 1309"/>
                <a:gd name="T31" fmla="*/ 1507 h 1525"/>
                <a:gd name="T32" fmla="*/ 975 w 1309"/>
                <a:gd name="T33" fmla="*/ 1507 h 1525"/>
                <a:gd name="T34" fmla="*/ 986 w 1309"/>
                <a:gd name="T35" fmla="*/ 1525 h 1525"/>
                <a:gd name="T36" fmla="*/ 1005 w 1309"/>
                <a:gd name="T37" fmla="*/ 1525 h 1525"/>
                <a:gd name="T38" fmla="*/ 1309 w 1309"/>
                <a:gd name="T39" fmla="*/ 1525 h 1525"/>
                <a:gd name="T40" fmla="*/ 1309 w 1309"/>
                <a:gd name="T41" fmla="*/ 0 h 1525"/>
                <a:gd name="T42" fmla="*/ 1002 w 1309"/>
                <a:gd name="T43" fmla="*/ 0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9" h="1525">
                  <a:moveTo>
                    <a:pt x="1002" y="0"/>
                  </a:moveTo>
                  <a:cubicBezTo>
                    <a:pt x="1002" y="0"/>
                    <a:pt x="1002" y="902"/>
                    <a:pt x="1002" y="902"/>
                  </a:cubicBezTo>
                  <a:cubicBezTo>
                    <a:pt x="1002" y="914"/>
                    <a:pt x="992" y="924"/>
                    <a:pt x="980" y="924"/>
                  </a:cubicBezTo>
                  <a:cubicBezTo>
                    <a:pt x="972" y="924"/>
                    <a:pt x="965" y="921"/>
                    <a:pt x="961" y="915"/>
                  </a:cubicBezTo>
                  <a:cubicBezTo>
                    <a:pt x="383" y="6"/>
                    <a:pt x="383" y="6"/>
                    <a:pt x="383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1525"/>
                    <a:pt x="0" y="1525"/>
                    <a:pt x="0" y="1525"/>
                  </a:cubicBezTo>
                  <a:cubicBezTo>
                    <a:pt x="307" y="1525"/>
                    <a:pt x="307" y="1525"/>
                    <a:pt x="307" y="1525"/>
                  </a:cubicBezTo>
                  <a:cubicBezTo>
                    <a:pt x="307" y="1486"/>
                    <a:pt x="307" y="1486"/>
                    <a:pt x="307" y="1486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23"/>
                    <a:pt x="317" y="513"/>
                    <a:pt x="329" y="513"/>
                  </a:cubicBezTo>
                  <a:cubicBezTo>
                    <a:pt x="337" y="513"/>
                    <a:pt x="345" y="517"/>
                    <a:pt x="348" y="523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8" y="1512"/>
                    <a:pt x="986" y="1525"/>
                    <a:pt x="986" y="1525"/>
                  </a:cubicBezTo>
                  <a:cubicBezTo>
                    <a:pt x="1005" y="1525"/>
                    <a:pt x="1005" y="1525"/>
                    <a:pt x="1005" y="1525"/>
                  </a:cubicBezTo>
                  <a:cubicBezTo>
                    <a:pt x="1309" y="1525"/>
                    <a:pt x="1309" y="1525"/>
                    <a:pt x="1309" y="1525"/>
                  </a:cubicBezTo>
                  <a:cubicBezTo>
                    <a:pt x="1309" y="0"/>
                    <a:pt x="1309" y="0"/>
                    <a:pt x="1309" y="0"/>
                  </a:cubicBezTo>
                  <a:lnTo>
                    <a:pt x="10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</p:grpSp>
    </p:spTree>
    <p:extLst>
      <p:ext uri="{BB962C8B-B14F-4D97-AF65-F5344CB8AC3E}">
        <p14:creationId xmlns:p14="http://schemas.microsoft.com/office/powerpoint/2010/main" val="3026938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tshållare för bild 31">
            <a:extLst>
              <a:ext uri="{FF2B5EF4-FFF2-40B4-BE49-F238E27FC236}">
                <a16:creationId xmlns:a16="http://schemas.microsoft.com/office/drawing/2014/main" id="{864A486C-30BF-4D0F-B21E-3A54B74E93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3"/>
            <a:ext cx="12192001" cy="6858001"/>
          </a:xfrm>
          <a:custGeom>
            <a:avLst/>
            <a:gdLst>
              <a:gd name="connsiteX0" fmla="*/ 5127629 w 12192001"/>
              <a:gd name="connsiteY0" fmla="*/ 4975227 h 6858001"/>
              <a:gd name="connsiteX1" fmla="*/ 5164139 w 12192001"/>
              <a:gd name="connsiteY1" fmla="*/ 5075240 h 6858001"/>
              <a:gd name="connsiteX2" fmla="*/ 5091115 w 12192001"/>
              <a:gd name="connsiteY2" fmla="*/ 5075240 h 6858001"/>
              <a:gd name="connsiteX3" fmla="*/ 7904762 w 12192001"/>
              <a:gd name="connsiteY3" fmla="*/ 4965707 h 6858001"/>
              <a:gd name="connsiteX4" fmla="*/ 7941274 w 12192001"/>
              <a:gd name="connsiteY4" fmla="*/ 5070482 h 6858001"/>
              <a:gd name="connsiteX5" fmla="*/ 7866661 w 12192001"/>
              <a:gd name="connsiteY5" fmla="*/ 5070482 h 6858001"/>
              <a:gd name="connsiteX6" fmla="*/ 4322764 w 12192001"/>
              <a:gd name="connsiteY6" fmla="*/ 4965706 h 6858001"/>
              <a:gd name="connsiteX7" fmla="*/ 4359276 w 12192001"/>
              <a:gd name="connsiteY7" fmla="*/ 5070481 h 6858001"/>
              <a:gd name="connsiteX8" fmla="*/ 4284663 w 12192001"/>
              <a:gd name="connsiteY8" fmla="*/ 5070481 h 6858001"/>
              <a:gd name="connsiteX9" fmla="*/ 7053278 w 12192001"/>
              <a:gd name="connsiteY9" fmla="*/ 4946652 h 6858001"/>
              <a:gd name="connsiteX10" fmla="*/ 7120373 w 12192001"/>
              <a:gd name="connsiteY10" fmla="*/ 4946652 h 6858001"/>
              <a:gd name="connsiteX11" fmla="*/ 7153920 w 12192001"/>
              <a:gd name="connsiteY11" fmla="*/ 4957096 h 6858001"/>
              <a:gd name="connsiteX12" fmla="*/ 7164403 w 12192001"/>
              <a:gd name="connsiteY12" fmla="*/ 4986340 h 6858001"/>
              <a:gd name="connsiteX13" fmla="*/ 7153920 w 12192001"/>
              <a:gd name="connsiteY13" fmla="*/ 5017672 h 6858001"/>
              <a:gd name="connsiteX14" fmla="*/ 7120373 w 12192001"/>
              <a:gd name="connsiteY14" fmla="*/ 5026027 h 6858001"/>
              <a:gd name="connsiteX15" fmla="*/ 7053278 w 12192001"/>
              <a:gd name="connsiteY15" fmla="*/ 5026027 h 6858001"/>
              <a:gd name="connsiteX16" fmla="*/ 7053278 w 12192001"/>
              <a:gd name="connsiteY16" fmla="*/ 4946652 h 6858001"/>
              <a:gd name="connsiteX17" fmla="*/ 5910062 w 12192001"/>
              <a:gd name="connsiteY17" fmla="*/ 4941895 h 6858001"/>
              <a:gd name="connsiteX18" fmla="*/ 5980246 w 12192001"/>
              <a:gd name="connsiteY18" fmla="*/ 4941895 h 6858001"/>
              <a:gd name="connsiteX19" fmla="*/ 6012143 w 12192001"/>
              <a:gd name="connsiteY19" fmla="*/ 4952548 h 6858001"/>
              <a:gd name="connsiteX20" fmla="*/ 6022775 w 12192001"/>
              <a:gd name="connsiteY20" fmla="*/ 4982377 h 6858001"/>
              <a:gd name="connsiteX21" fmla="*/ 6012143 w 12192001"/>
              <a:gd name="connsiteY21" fmla="*/ 5014336 h 6858001"/>
              <a:gd name="connsiteX22" fmla="*/ 5980246 w 12192001"/>
              <a:gd name="connsiteY22" fmla="*/ 5022858 h 6858001"/>
              <a:gd name="connsiteX23" fmla="*/ 5910062 w 12192001"/>
              <a:gd name="connsiteY23" fmla="*/ 5022858 h 6858001"/>
              <a:gd name="connsiteX24" fmla="*/ 5910062 w 12192001"/>
              <a:gd name="connsiteY24" fmla="*/ 4941895 h 6858001"/>
              <a:gd name="connsiteX25" fmla="*/ 5655753 w 12192001"/>
              <a:gd name="connsiteY25" fmla="*/ 4940307 h 6858001"/>
              <a:gd name="connsiteX26" fmla="*/ 5691614 w 12192001"/>
              <a:gd name="connsiteY26" fmla="*/ 4948866 h 6858001"/>
              <a:gd name="connsiteX27" fmla="*/ 5714813 w 12192001"/>
              <a:gd name="connsiteY27" fmla="*/ 4970263 h 6858001"/>
              <a:gd name="connsiteX28" fmla="*/ 5727473 w 12192001"/>
              <a:gd name="connsiteY28" fmla="*/ 5002358 h 6858001"/>
              <a:gd name="connsiteX29" fmla="*/ 5731686 w 12192001"/>
              <a:gd name="connsiteY29" fmla="*/ 5038733 h 6858001"/>
              <a:gd name="connsiteX30" fmla="*/ 5727473 w 12192001"/>
              <a:gd name="connsiteY30" fmla="*/ 5075107 h 6858001"/>
              <a:gd name="connsiteX31" fmla="*/ 5714813 w 12192001"/>
              <a:gd name="connsiteY31" fmla="*/ 5105063 h 6858001"/>
              <a:gd name="connsiteX32" fmla="*/ 5691614 w 12192001"/>
              <a:gd name="connsiteY32" fmla="*/ 5128600 h 6858001"/>
              <a:gd name="connsiteX33" fmla="*/ 5655753 w 12192001"/>
              <a:gd name="connsiteY33" fmla="*/ 5137158 h 6858001"/>
              <a:gd name="connsiteX34" fmla="*/ 5619894 w 12192001"/>
              <a:gd name="connsiteY34" fmla="*/ 5128600 h 6858001"/>
              <a:gd name="connsiteX35" fmla="*/ 5594574 w 12192001"/>
              <a:gd name="connsiteY35" fmla="*/ 5105063 h 6858001"/>
              <a:gd name="connsiteX36" fmla="*/ 5581917 w 12192001"/>
              <a:gd name="connsiteY36" fmla="*/ 5075107 h 6858001"/>
              <a:gd name="connsiteX37" fmla="*/ 5577700 w 12192001"/>
              <a:gd name="connsiteY37" fmla="*/ 5038733 h 6858001"/>
              <a:gd name="connsiteX38" fmla="*/ 5581917 w 12192001"/>
              <a:gd name="connsiteY38" fmla="*/ 5002358 h 6858001"/>
              <a:gd name="connsiteX39" fmla="*/ 5594574 w 12192001"/>
              <a:gd name="connsiteY39" fmla="*/ 4970263 h 6858001"/>
              <a:gd name="connsiteX40" fmla="*/ 5619894 w 12192001"/>
              <a:gd name="connsiteY40" fmla="*/ 4948866 h 6858001"/>
              <a:gd name="connsiteX41" fmla="*/ 5655753 w 12192001"/>
              <a:gd name="connsiteY41" fmla="*/ 4940307 h 6858001"/>
              <a:gd name="connsiteX42" fmla="*/ 6798644 w 12192001"/>
              <a:gd name="connsiteY42" fmla="*/ 4938498 h 6858001"/>
              <a:gd name="connsiteX43" fmla="*/ 6834504 w 12192001"/>
              <a:gd name="connsiteY43" fmla="*/ 4947057 h 6858001"/>
              <a:gd name="connsiteX44" fmla="*/ 6857708 w 12192001"/>
              <a:gd name="connsiteY44" fmla="*/ 4968454 h 6858001"/>
              <a:gd name="connsiteX45" fmla="*/ 6870364 w 12192001"/>
              <a:gd name="connsiteY45" fmla="*/ 5000549 h 6858001"/>
              <a:gd name="connsiteX46" fmla="*/ 6874583 w 12192001"/>
              <a:gd name="connsiteY46" fmla="*/ 5036924 h 6858001"/>
              <a:gd name="connsiteX47" fmla="*/ 6870364 w 12192001"/>
              <a:gd name="connsiteY47" fmla="*/ 5073298 h 6858001"/>
              <a:gd name="connsiteX48" fmla="*/ 6857708 w 12192001"/>
              <a:gd name="connsiteY48" fmla="*/ 5103254 h 6858001"/>
              <a:gd name="connsiteX49" fmla="*/ 6834504 w 12192001"/>
              <a:gd name="connsiteY49" fmla="*/ 5126791 h 6858001"/>
              <a:gd name="connsiteX50" fmla="*/ 6798644 w 12192001"/>
              <a:gd name="connsiteY50" fmla="*/ 5135349 h 6858001"/>
              <a:gd name="connsiteX51" fmla="*/ 6762784 w 12192001"/>
              <a:gd name="connsiteY51" fmla="*/ 5126791 h 6858001"/>
              <a:gd name="connsiteX52" fmla="*/ 6737471 w 12192001"/>
              <a:gd name="connsiteY52" fmla="*/ 5103254 h 6858001"/>
              <a:gd name="connsiteX53" fmla="*/ 6724814 w 12192001"/>
              <a:gd name="connsiteY53" fmla="*/ 5073298 h 6858001"/>
              <a:gd name="connsiteX54" fmla="*/ 6720595 w 12192001"/>
              <a:gd name="connsiteY54" fmla="*/ 5036924 h 6858001"/>
              <a:gd name="connsiteX55" fmla="*/ 6724814 w 12192001"/>
              <a:gd name="connsiteY55" fmla="*/ 5000549 h 6858001"/>
              <a:gd name="connsiteX56" fmla="*/ 6737471 w 12192001"/>
              <a:gd name="connsiteY56" fmla="*/ 4968454 h 6858001"/>
              <a:gd name="connsiteX57" fmla="*/ 6762784 w 12192001"/>
              <a:gd name="connsiteY57" fmla="*/ 4947057 h 6858001"/>
              <a:gd name="connsiteX58" fmla="*/ 6798644 w 12192001"/>
              <a:gd name="connsiteY58" fmla="*/ 4938498 h 6858001"/>
              <a:gd name="connsiteX59" fmla="*/ 5095878 w 12192001"/>
              <a:gd name="connsiteY59" fmla="*/ 4900614 h 6858001"/>
              <a:gd name="connsiteX60" fmla="*/ 4991103 w 12192001"/>
              <a:gd name="connsiteY60" fmla="*/ 5184777 h 6858001"/>
              <a:gd name="connsiteX61" fmla="*/ 5053015 w 12192001"/>
              <a:gd name="connsiteY61" fmla="*/ 5184777 h 6858001"/>
              <a:gd name="connsiteX62" fmla="*/ 5075241 w 12192001"/>
              <a:gd name="connsiteY62" fmla="*/ 5122865 h 6858001"/>
              <a:gd name="connsiteX63" fmla="*/ 5184777 w 12192001"/>
              <a:gd name="connsiteY63" fmla="*/ 5122865 h 6858001"/>
              <a:gd name="connsiteX64" fmla="*/ 5205414 w 12192001"/>
              <a:gd name="connsiteY64" fmla="*/ 5184777 h 6858001"/>
              <a:gd name="connsiteX65" fmla="*/ 5268916 w 12192001"/>
              <a:gd name="connsiteY65" fmla="*/ 5184777 h 6858001"/>
              <a:gd name="connsiteX66" fmla="*/ 5164139 w 12192001"/>
              <a:gd name="connsiteY66" fmla="*/ 4900614 h 6858001"/>
              <a:gd name="connsiteX67" fmla="*/ 6989778 w 12192001"/>
              <a:gd name="connsiteY67" fmla="*/ 4897439 h 6858001"/>
              <a:gd name="connsiteX68" fmla="*/ 6989778 w 12192001"/>
              <a:gd name="connsiteY68" fmla="*/ 5181602 h 6858001"/>
              <a:gd name="connsiteX69" fmla="*/ 7053005 w 12192001"/>
              <a:gd name="connsiteY69" fmla="*/ 5181602 h 6858001"/>
              <a:gd name="connsiteX70" fmla="*/ 7053005 w 12192001"/>
              <a:gd name="connsiteY70" fmla="*/ 5072147 h 6858001"/>
              <a:gd name="connsiteX71" fmla="*/ 7114123 w 12192001"/>
              <a:gd name="connsiteY71" fmla="*/ 5072147 h 6858001"/>
              <a:gd name="connsiteX72" fmla="*/ 7149952 w 12192001"/>
              <a:gd name="connsiteY72" fmla="*/ 5082671 h 6858001"/>
              <a:gd name="connsiteX73" fmla="*/ 7162597 w 12192001"/>
              <a:gd name="connsiteY73" fmla="*/ 5114245 h 6858001"/>
              <a:gd name="connsiteX74" fmla="*/ 7166812 w 12192001"/>
              <a:gd name="connsiteY74" fmla="*/ 5150029 h 6858001"/>
              <a:gd name="connsiteX75" fmla="*/ 7173134 w 12192001"/>
              <a:gd name="connsiteY75" fmla="*/ 5181602 h 6858001"/>
              <a:gd name="connsiteX76" fmla="*/ 7234253 w 12192001"/>
              <a:gd name="connsiteY76" fmla="*/ 5181602 h 6858001"/>
              <a:gd name="connsiteX77" fmla="*/ 7227931 w 12192001"/>
              <a:gd name="connsiteY77" fmla="*/ 5168973 h 6858001"/>
              <a:gd name="connsiteX78" fmla="*/ 7225823 w 12192001"/>
              <a:gd name="connsiteY78" fmla="*/ 5150029 h 6858001"/>
              <a:gd name="connsiteX79" fmla="*/ 7223716 w 12192001"/>
              <a:gd name="connsiteY79" fmla="*/ 5131084 h 6858001"/>
              <a:gd name="connsiteX80" fmla="*/ 7223716 w 12192001"/>
              <a:gd name="connsiteY80" fmla="*/ 5114245 h 6858001"/>
              <a:gd name="connsiteX81" fmla="*/ 7219500 w 12192001"/>
              <a:gd name="connsiteY81" fmla="*/ 5093196 h 6858001"/>
              <a:gd name="connsiteX82" fmla="*/ 7213178 w 12192001"/>
              <a:gd name="connsiteY82" fmla="*/ 5074252 h 6858001"/>
              <a:gd name="connsiteX83" fmla="*/ 7200533 w 12192001"/>
              <a:gd name="connsiteY83" fmla="*/ 5057412 h 6858001"/>
              <a:gd name="connsiteX84" fmla="*/ 7181565 w 12192001"/>
              <a:gd name="connsiteY84" fmla="*/ 5048993 h 6858001"/>
              <a:gd name="connsiteX85" fmla="*/ 7181565 w 12192001"/>
              <a:gd name="connsiteY85" fmla="*/ 5046888 h 6858001"/>
              <a:gd name="connsiteX86" fmla="*/ 7215285 w 12192001"/>
              <a:gd name="connsiteY86" fmla="*/ 5019524 h 6858001"/>
              <a:gd name="connsiteX87" fmla="*/ 7225823 w 12192001"/>
              <a:gd name="connsiteY87" fmla="*/ 4977426 h 6858001"/>
              <a:gd name="connsiteX88" fmla="*/ 7221608 w 12192001"/>
              <a:gd name="connsiteY88" fmla="*/ 4945852 h 6858001"/>
              <a:gd name="connsiteX89" fmla="*/ 7204748 w 12192001"/>
              <a:gd name="connsiteY89" fmla="*/ 4920593 h 6858001"/>
              <a:gd name="connsiteX90" fmla="*/ 7177350 w 12192001"/>
              <a:gd name="connsiteY90" fmla="*/ 4903754 h 6858001"/>
              <a:gd name="connsiteX91" fmla="*/ 7143629 w 12192001"/>
              <a:gd name="connsiteY91" fmla="*/ 4897439 h 6858001"/>
              <a:gd name="connsiteX92" fmla="*/ 8669216 w 12192001"/>
              <a:gd name="connsiteY92" fmla="*/ 4895898 h 6858001"/>
              <a:gd name="connsiteX93" fmla="*/ 8669216 w 12192001"/>
              <a:gd name="connsiteY93" fmla="*/ 5179641 h 6858001"/>
              <a:gd name="connsiteX94" fmla="*/ 8727787 w 12192001"/>
              <a:gd name="connsiteY94" fmla="*/ 5179641 h 6858001"/>
              <a:gd name="connsiteX95" fmla="*/ 8727787 w 12192001"/>
              <a:gd name="connsiteY95" fmla="*/ 4990913 h 6858001"/>
              <a:gd name="connsiteX96" fmla="*/ 8846230 w 12192001"/>
              <a:gd name="connsiteY96" fmla="*/ 5179641 h 6858001"/>
              <a:gd name="connsiteX97" fmla="*/ 8908706 w 12192001"/>
              <a:gd name="connsiteY97" fmla="*/ 5179641 h 6858001"/>
              <a:gd name="connsiteX98" fmla="*/ 8908706 w 12192001"/>
              <a:gd name="connsiteY98" fmla="*/ 4895898 h 6858001"/>
              <a:gd name="connsiteX99" fmla="*/ 8850135 w 12192001"/>
              <a:gd name="connsiteY99" fmla="*/ 4895898 h 6858001"/>
              <a:gd name="connsiteX100" fmla="*/ 8850135 w 12192001"/>
              <a:gd name="connsiteY100" fmla="*/ 5087230 h 6858001"/>
              <a:gd name="connsiteX101" fmla="*/ 8730390 w 12192001"/>
              <a:gd name="connsiteY101" fmla="*/ 4895898 h 6858001"/>
              <a:gd name="connsiteX102" fmla="*/ 8394584 w 12192001"/>
              <a:gd name="connsiteY102" fmla="*/ 4895898 h 6858001"/>
              <a:gd name="connsiteX103" fmla="*/ 8394584 w 12192001"/>
              <a:gd name="connsiteY103" fmla="*/ 5179641 h 6858001"/>
              <a:gd name="connsiteX104" fmla="*/ 8610645 w 12192001"/>
              <a:gd name="connsiteY104" fmla="*/ 5179641 h 6858001"/>
              <a:gd name="connsiteX105" fmla="*/ 8610645 w 12192001"/>
              <a:gd name="connsiteY105" fmla="*/ 5126277 h 6858001"/>
              <a:gd name="connsiteX106" fmla="*/ 8458361 w 12192001"/>
              <a:gd name="connsiteY106" fmla="*/ 5126277 h 6858001"/>
              <a:gd name="connsiteX107" fmla="*/ 8458361 w 12192001"/>
              <a:gd name="connsiteY107" fmla="*/ 5057293 h 6858001"/>
              <a:gd name="connsiteX108" fmla="*/ 8596328 w 12192001"/>
              <a:gd name="connsiteY108" fmla="*/ 5057293 h 6858001"/>
              <a:gd name="connsiteX109" fmla="*/ 8596328 w 12192001"/>
              <a:gd name="connsiteY109" fmla="*/ 5009135 h 6858001"/>
              <a:gd name="connsiteX110" fmla="*/ 8458361 w 12192001"/>
              <a:gd name="connsiteY110" fmla="*/ 5009135 h 6858001"/>
              <a:gd name="connsiteX111" fmla="*/ 8458361 w 12192001"/>
              <a:gd name="connsiteY111" fmla="*/ 4947961 h 6858001"/>
              <a:gd name="connsiteX112" fmla="*/ 8606740 w 12192001"/>
              <a:gd name="connsiteY112" fmla="*/ 4947961 h 6858001"/>
              <a:gd name="connsiteX113" fmla="*/ 8606740 w 12192001"/>
              <a:gd name="connsiteY113" fmla="*/ 4895898 h 6858001"/>
              <a:gd name="connsiteX114" fmla="*/ 7545957 w 12192001"/>
              <a:gd name="connsiteY114" fmla="*/ 4895898 h 6858001"/>
              <a:gd name="connsiteX115" fmla="*/ 7545957 w 12192001"/>
              <a:gd name="connsiteY115" fmla="*/ 4947961 h 6858001"/>
              <a:gd name="connsiteX116" fmla="*/ 7629258 w 12192001"/>
              <a:gd name="connsiteY116" fmla="*/ 4947961 h 6858001"/>
              <a:gd name="connsiteX117" fmla="*/ 7629258 w 12192001"/>
              <a:gd name="connsiteY117" fmla="*/ 5179641 h 6858001"/>
              <a:gd name="connsiteX118" fmla="*/ 7691733 w 12192001"/>
              <a:gd name="connsiteY118" fmla="*/ 5179641 h 6858001"/>
              <a:gd name="connsiteX119" fmla="*/ 7691733 w 12192001"/>
              <a:gd name="connsiteY119" fmla="*/ 4947961 h 6858001"/>
              <a:gd name="connsiteX120" fmla="*/ 7777637 w 12192001"/>
              <a:gd name="connsiteY120" fmla="*/ 4947961 h 6858001"/>
              <a:gd name="connsiteX121" fmla="*/ 7777637 w 12192001"/>
              <a:gd name="connsiteY121" fmla="*/ 4895898 h 6858001"/>
              <a:gd name="connsiteX122" fmla="*/ 7297356 w 12192001"/>
              <a:gd name="connsiteY122" fmla="*/ 4895898 h 6858001"/>
              <a:gd name="connsiteX123" fmla="*/ 7297356 w 12192001"/>
              <a:gd name="connsiteY123" fmla="*/ 5179641 h 6858001"/>
              <a:gd name="connsiteX124" fmla="*/ 7512116 w 12192001"/>
              <a:gd name="connsiteY124" fmla="*/ 5179641 h 6858001"/>
              <a:gd name="connsiteX125" fmla="*/ 7512116 w 12192001"/>
              <a:gd name="connsiteY125" fmla="*/ 5126277 h 6858001"/>
              <a:gd name="connsiteX126" fmla="*/ 7358530 w 12192001"/>
              <a:gd name="connsiteY126" fmla="*/ 5126277 h 6858001"/>
              <a:gd name="connsiteX127" fmla="*/ 7358530 w 12192001"/>
              <a:gd name="connsiteY127" fmla="*/ 5057293 h 6858001"/>
              <a:gd name="connsiteX128" fmla="*/ 7496497 w 12192001"/>
              <a:gd name="connsiteY128" fmla="*/ 5057293 h 6858001"/>
              <a:gd name="connsiteX129" fmla="*/ 7496497 w 12192001"/>
              <a:gd name="connsiteY129" fmla="*/ 5009135 h 6858001"/>
              <a:gd name="connsiteX130" fmla="*/ 7358530 w 12192001"/>
              <a:gd name="connsiteY130" fmla="*/ 5009135 h 6858001"/>
              <a:gd name="connsiteX131" fmla="*/ 7358530 w 12192001"/>
              <a:gd name="connsiteY131" fmla="*/ 4947961 h 6858001"/>
              <a:gd name="connsiteX132" fmla="*/ 7509513 w 12192001"/>
              <a:gd name="connsiteY132" fmla="*/ 4947961 h 6858001"/>
              <a:gd name="connsiteX133" fmla="*/ 7509513 w 12192001"/>
              <a:gd name="connsiteY133" fmla="*/ 4895898 h 6858001"/>
              <a:gd name="connsiteX134" fmla="*/ 6425301 w 12192001"/>
              <a:gd name="connsiteY134" fmla="*/ 4895898 h 6858001"/>
              <a:gd name="connsiteX135" fmla="*/ 6425301 w 12192001"/>
              <a:gd name="connsiteY135" fmla="*/ 5179641 h 6858001"/>
              <a:gd name="connsiteX136" fmla="*/ 6487777 w 12192001"/>
              <a:gd name="connsiteY136" fmla="*/ 5179641 h 6858001"/>
              <a:gd name="connsiteX137" fmla="*/ 6487777 w 12192001"/>
              <a:gd name="connsiteY137" fmla="*/ 5063801 h 6858001"/>
              <a:gd name="connsiteX138" fmla="*/ 6606220 w 12192001"/>
              <a:gd name="connsiteY138" fmla="*/ 5063801 h 6858001"/>
              <a:gd name="connsiteX139" fmla="*/ 6606220 w 12192001"/>
              <a:gd name="connsiteY139" fmla="*/ 5015643 h 6858001"/>
              <a:gd name="connsiteX140" fmla="*/ 6487777 w 12192001"/>
              <a:gd name="connsiteY140" fmla="*/ 5015643 h 6858001"/>
              <a:gd name="connsiteX141" fmla="*/ 6487777 w 12192001"/>
              <a:gd name="connsiteY141" fmla="*/ 4947961 h 6858001"/>
              <a:gd name="connsiteX142" fmla="*/ 6624442 w 12192001"/>
              <a:gd name="connsiteY142" fmla="*/ 4947961 h 6858001"/>
              <a:gd name="connsiteX143" fmla="*/ 6624442 w 12192001"/>
              <a:gd name="connsiteY143" fmla="*/ 4895898 h 6858001"/>
              <a:gd name="connsiteX144" fmla="*/ 5251281 w 12192001"/>
              <a:gd name="connsiteY144" fmla="*/ 4895898 h 6858001"/>
              <a:gd name="connsiteX145" fmla="*/ 5251281 w 12192001"/>
              <a:gd name="connsiteY145" fmla="*/ 4947961 h 6858001"/>
              <a:gd name="connsiteX146" fmla="*/ 5334582 w 12192001"/>
              <a:gd name="connsiteY146" fmla="*/ 4947961 h 6858001"/>
              <a:gd name="connsiteX147" fmla="*/ 5334582 w 12192001"/>
              <a:gd name="connsiteY147" fmla="*/ 5179641 h 6858001"/>
              <a:gd name="connsiteX148" fmla="*/ 5397056 w 12192001"/>
              <a:gd name="connsiteY148" fmla="*/ 5179641 h 6858001"/>
              <a:gd name="connsiteX149" fmla="*/ 5397056 w 12192001"/>
              <a:gd name="connsiteY149" fmla="*/ 4947961 h 6858001"/>
              <a:gd name="connsiteX150" fmla="*/ 5482960 w 12192001"/>
              <a:gd name="connsiteY150" fmla="*/ 4947961 h 6858001"/>
              <a:gd name="connsiteX151" fmla="*/ 5482960 w 12192001"/>
              <a:gd name="connsiteY151" fmla="*/ 4895898 h 6858001"/>
              <a:gd name="connsiteX152" fmla="*/ 3962722 w 12192001"/>
              <a:gd name="connsiteY152" fmla="*/ 4895898 h 6858001"/>
              <a:gd name="connsiteX153" fmla="*/ 3962722 w 12192001"/>
              <a:gd name="connsiteY153" fmla="*/ 4947961 h 6858001"/>
              <a:gd name="connsiteX154" fmla="*/ 4048627 w 12192001"/>
              <a:gd name="connsiteY154" fmla="*/ 4947961 h 6858001"/>
              <a:gd name="connsiteX155" fmla="*/ 4048627 w 12192001"/>
              <a:gd name="connsiteY155" fmla="*/ 5179641 h 6858001"/>
              <a:gd name="connsiteX156" fmla="*/ 4109800 w 12192001"/>
              <a:gd name="connsiteY156" fmla="*/ 5179641 h 6858001"/>
              <a:gd name="connsiteX157" fmla="*/ 4109800 w 12192001"/>
              <a:gd name="connsiteY157" fmla="*/ 4947961 h 6858001"/>
              <a:gd name="connsiteX158" fmla="*/ 4195703 w 12192001"/>
              <a:gd name="connsiteY158" fmla="*/ 4947961 h 6858001"/>
              <a:gd name="connsiteX159" fmla="*/ 4195703 w 12192001"/>
              <a:gd name="connsiteY159" fmla="*/ 4895898 h 6858001"/>
              <a:gd name="connsiteX160" fmla="*/ 3421267 w 12192001"/>
              <a:gd name="connsiteY160" fmla="*/ 4895898 h 6858001"/>
              <a:gd name="connsiteX161" fmla="*/ 3421267 w 12192001"/>
              <a:gd name="connsiteY161" fmla="*/ 5179641 h 6858001"/>
              <a:gd name="connsiteX162" fmla="*/ 3481142 w 12192001"/>
              <a:gd name="connsiteY162" fmla="*/ 5179641 h 6858001"/>
              <a:gd name="connsiteX163" fmla="*/ 3481142 w 12192001"/>
              <a:gd name="connsiteY163" fmla="*/ 4990913 h 6858001"/>
              <a:gd name="connsiteX164" fmla="*/ 3598282 w 12192001"/>
              <a:gd name="connsiteY164" fmla="*/ 5179641 h 6858001"/>
              <a:gd name="connsiteX165" fmla="*/ 3660758 w 12192001"/>
              <a:gd name="connsiteY165" fmla="*/ 5179641 h 6858001"/>
              <a:gd name="connsiteX166" fmla="*/ 3660758 w 12192001"/>
              <a:gd name="connsiteY166" fmla="*/ 4895898 h 6858001"/>
              <a:gd name="connsiteX167" fmla="*/ 3602186 w 12192001"/>
              <a:gd name="connsiteY167" fmla="*/ 4895898 h 6858001"/>
              <a:gd name="connsiteX168" fmla="*/ 3602186 w 12192001"/>
              <a:gd name="connsiteY168" fmla="*/ 5087230 h 6858001"/>
              <a:gd name="connsiteX169" fmla="*/ 3485047 w 12192001"/>
              <a:gd name="connsiteY169" fmla="*/ 4895898 h 6858001"/>
              <a:gd name="connsiteX170" fmla="*/ 3283300 w 12192001"/>
              <a:gd name="connsiteY170" fmla="*/ 4895898 h 6858001"/>
              <a:gd name="connsiteX171" fmla="*/ 3283300 w 12192001"/>
              <a:gd name="connsiteY171" fmla="*/ 5179641 h 6858001"/>
              <a:gd name="connsiteX172" fmla="*/ 3345778 w 12192001"/>
              <a:gd name="connsiteY172" fmla="*/ 5179641 h 6858001"/>
              <a:gd name="connsiteX173" fmla="*/ 3345778 w 12192001"/>
              <a:gd name="connsiteY173" fmla="*/ 4895898 h 6858001"/>
              <a:gd name="connsiteX174" fmla="*/ 4760585 w 12192001"/>
              <a:gd name="connsiteY174" fmla="*/ 4895897 h 6858001"/>
              <a:gd name="connsiteX175" fmla="*/ 4760585 w 12192001"/>
              <a:gd name="connsiteY175" fmla="*/ 5179640 h 6858001"/>
              <a:gd name="connsiteX176" fmla="*/ 4961029 w 12192001"/>
              <a:gd name="connsiteY176" fmla="*/ 5179640 h 6858001"/>
              <a:gd name="connsiteX177" fmla="*/ 4961029 w 12192001"/>
              <a:gd name="connsiteY177" fmla="*/ 5126276 h 6858001"/>
              <a:gd name="connsiteX178" fmla="*/ 4823061 w 12192001"/>
              <a:gd name="connsiteY178" fmla="*/ 5126276 h 6858001"/>
              <a:gd name="connsiteX179" fmla="*/ 4823061 w 12192001"/>
              <a:gd name="connsiteY179" fmla="*/ 4895897 h 6858001"/>
              <a:gd name="connsiteX180" fmla="*/ 4510684 w 12192001"/>
              <a:gd name="connsiteY180" fmla="*/ 4895897 h 6858001"/>
              <a:gd name="connsiteX181" fmla="*/ 4510684 w 12192001"/>
              <a:gd name="connsiteY181" fmla="*/ 5179640 h 6858001"/>
              <a:gd name="connsiteX182" fmla="*/ 4711126 w 12192001"/>
              <a:gd name="connsiteY182" fmla="*/ 5179640 h 6858001"/>
              <a:gd name="connsiteX183" fmla="*/ 4711126 w 12192001"/>
              <a:gd name="connsiteY183" fmla="*/ 5126276 h 6858001"/>
              <a:gd name="connsiteX184" fmla="*/ 4573158 w 12192001"/>
              <a:gd name="connsiteY184" fmla="*/ 5126276 h 6858001"/>
              <a:gd name="connsiteX185" fmla="*/ 4573158 w 12192001"/>
              <a:gd name="connsiteY185" fmla="*/ 4895897 h 6858001"/>
              <a:gd name="connsiteX186" fmla="*/ 7873011 w 12192001"/>
              <a:gd name="connsiteY186" fmla="*/ 4892682 h 6858001"/>
              <a:gd name="connsiteX187" fmla="*/ 7765061 w 12192001"/>
              <a:gd name="connsiteY187" fmla="*/ 5181608 h 6858001"/>
              <a:gd name="connsiteX188" fmla="*/ 7828561 w 12192001"/>
              <a:gd name="connsiteY188" fmla="*/ 5181608 h 6858001"/>
              <a:gd name="connsiteX189" fmla="*/ 7849199 w 12192001"/>
              <a:gd name="connsiteY189" fmla="*/ 5118108 h 6858001"/>
              <a:gd name="connsiteX190" fmla="*/ 7957149 w 12192001"/>
              <a:gd name="connsiteY190" fmla="*/ 5118108 h 6858001"/>
              <a:gd name="connsiteX191" fmla="*/ 7977786 w 12192001"/>
              <a:gd name="connsiteY191" fmla="*/ 5181608 h 6858001"/>
              <a:gd name="connsiteX192" fmla="*/ 8044461 w 12192001"/>
              <a:gd name="connsiteY192" fmla="*/ 5181608 h 6858001"/>
              <a:gd name="connsiteX193" fmla="*/ 7936511 w 12192001"/>
              <a:gd name="connsiteY193" fmla="*/ 4892682 h 6858001"/>
              <a:gd name="connsiteX194" fmla="*/ 5849737 w 12192001"/>
              <a:gd name="connsiteY194" fmla="*/ 4892682 h 6858001"/>
              <a:gd name="connsiteX195" fmla="*/ 5849737 w 12192001"/>
              <a:gd name="connsiteY195" fmla="*/ 5181608 h 6858001"/>
              <a:gd name="connsiteX196" fmla="*/ 5910857 w 12192001"/>
              <a:gd name="connsiteY196" fmla="*/ 5181608 h 6858001"/>
              <a:gd name="connsiteX197" fmla="*/ 5910857 w 12192001"/>
              <a:gd name="connsiteY197" fmla="*/ 5070318 h 6858001"/>
              <a:gd name="connsiteX198" fmla="*/ 5974083 w 12192001"/>
              <a:gd name="connsiteY198" fmla="*/ 5070318 h 6858001"/>
              <a:gd name="connsiteX199" fmla="*/ 6007807 w 12192001"/>
              <a:gd name="connsiteY199" fmla="*/ 5081019 h 6858001"/>
              <a:gd name="connsiteX200" fmla="*/ 6022559 w 12192001"/>
              <a:gd name="connsiteY200" fmla="*/ 5113122 h 6858001"/>
              <a:gd name="connsiteX201" fmla="*/ 6024663 w 12192001"/>
              <a:gd name="connsiteY201" fmla="*/ 5149505 h 6858001"/>
              <a:gd name="connsiteX202" fmla="*/ 6030990 w 12192001"/>
              <a:gd name="connsiteY202" fmla="*/ 5181608 h 6858001"/>
              <a:gd name="connsiteX203" fmla="*/ 6094212 w 12192001"/>
              <a:gd name="connsiteY203" fmla="*/ 5181608 h 6858001"/>
              <a:gd name="connsiteX204" fmla="*/ 6087892 w 12192001"/>
              <a:gd name="connsiteY204" fmla="*/ 5168767 h 6858001"/>
              <a:gd name="connsiteX205" fmla="*/ 6083679 w 12192001"/>
              <a:gd name="connsiteY205" fmla="*/ 5149505 h 6858001"/>
              <a:gd name="connsiteX206" fmla="*/ 6083679 w 12192001"/>
              <a:gd name="connsiteY206" fmla="*/ 5130244 h 6858001"/>
              <a:gd name="connsiteX207" fmla="*/ 6081567 w 12192001"/>
              <a:gd name="connsiteY207" fmla="*/ 5113122 h 6858001"/>
              <a:gd name="connsiteX208" fmla="*/ 6079461 w 12192001"/>
              <a:gd name="connsiteY208" fmla="*/ 5091720 h 6858001"/>
              <a:gd name="connsiteX209" fmla="*/ 6073138 w 12192001"/>
              <a:gd name="connsiteY209" fmla="*/ 5072458 h 6858001"/>
              <a:gd name="connsiteX210" fmla="*/ 6060496 w 12192001"/>
              <a:gd name="connsiteY210" fmla="*/ 5055337 h 6858001"/>
              <a:gd name="connsiteX211" fmla="*/ 6041526 w 12192001"/>
              <a:gd name="connsiteY211" fmla="*/ 5046776 h 6858001"/>
              <a:gd name="connsiteX212" fmla="*/ 6041526 w 12192001"/>
              <a:gd name="connsiteY212" fmla="*/ 5044636 h 6858001"/>
              <a:gd name="connsiteX213" fmla="*/ 6075244 w 12192001"/>
              <a:gd name="connsiteY213" fmla="*/ 5016813 h 6858001"/>
              <a:gd name="connsiteX214" fmla="*/ 6085782 w 12192001"/>
              <a:gd name="connsiteY214" fmla="*/ 4974010 h 6858001"/>
              <a:gd name="connsiteX215" fmla="*/ 6079461 w 12192001"/>
              <a:gd name="connsiteY215" fmla="*/ 4941907 h 6858001"/>
              <a:gd name="connsiteX216" fmla="*/ 6062599 w 12192001"/>
              <a:gd name="connsiteY216" fmla="*/ 4916224 h 6858001"/>
              <a:gd name="connsiteX217" fmla="*/ 6037313 w 12192001"/>
              <a:gd name="connsiteY217" fmla="*/ 4899103 h 6858001"/>
              <a:gd name="connsiteX218" fmla="*/ 6001480 w 12192001"/>
              <a:gd name="connsiteY218" fmla="*/ 4892682 h 6858001"/>
              <a:gd name="connsiteX219" fmla="*/ 4291013 w 12192001"/>
              <a:gd name="connsiteY219" fmla="*/ 4892681 h 6858001"/>
              <a:gd name="connsiteX220" fmla="*/ 4183063 w 12192001"/>
              <a:gd name="connsiteY220" fmla="*/ 5181607 h 6858001"/>
              <a:gd name="connsiteX221" fmla="*/ 4246564 w 12192001"/>
              <a:gd name="connsiteY221" fmla="*/ 5181607 h 6858001"/>
              <a:gd name="connsiteX222" fmla="*/ 4270376 w 12192001"/>
              <a:gd name="connsiteY222" fmla="*/ 5118107 h 6858001"/>
              <a:gd name="connsiteX223" fmla="*/ 4375151 w 12192001"/>
              <a:gd name="connsiteY223" fmla="*/ 5118107 h 6858001"/>
              <a:gd name="connsiteX224" fmla="*/ 4395788 w 12192001"/>
              <a:gd name="connsiteY224" fmla="*/ 5181607 h 6858001"/>
              <a:gd name="connsiteX225" fmla="*/ 4462464 w 12192001"/>
              <a:gd name="connsiteY225" fmla="*/ 5181607 h 6858001"/>
              <a:gd name="connsiteX226" fmla="*/ 4356101 w 12192001"/>
              <a:gd name="connsiteY226" fmla="*/ 4892681 h 6858001"/>
              <a:gd name="connsiteX227" fmla="*/ 8205783 w 12192001"/>
              <a:gd name="connsiteY227" fmla="*/ 4889390 h 6858001"/>
              <a:gd name="connsiteX228" fmla="*/ 8147068 w 12192001"/>
              <a:gd name="connsiteY228" fmla="*/ 4902018 h 6858001"/>
              <a:gd name="connsiteX229" fmla="*/ 8103031 w 12192001"/>
              <a:gd name="connsiteY229" fmla="*/ 4933588 h 6858001"/>
              <a:gd name="connsiteX230" fmla="*/ 8075770 w 12192001"/>
              <a:gd name="connsiteY230" fmla="*/ 4979891 h 6858001"/>
              <a:gd name="connsiteX231" fmla="*/ 8065285 w 12192001"/>
              <a:gd name="connsiteY231" fmla="*/ 5038822 h 6858001"/>
              <a:gd name="connsiteX232" fmla="*/ 8075770 w 12192001"/>
              <a:gd name="connsiteY232" fmla="*/ 5097753 h 6858001"/>
              <a:gd name="connsiteX233" fmla="*/ 8103031 w 12192001"/>
              <a:gd name="connsiteY233" fmla="*/ 5144056 h 6858001"/>
              <a:gd name="connsiteX234" fmla="*/ 8147068 w 12192001"/>
              <a:gd name="connsiteY234" fmla="*/ 5175626 h 6858001"/>
              <a:gd name="connsiteX235" fmla="*/ 8205783 w 12192001"/>
              <a:gd name="connsiteY235" fmla="*/ 5186149 h 6858001"/>
              <a:gd name="connsiteX236" fmla="*/ 8245626 w 12192001"/>
              <a:gd name="connsiteY236" fmla="*/ 5177731 h 6858001"/>
              <a:gd name="connsiteX237" fmla="*/ 8283372 w 12192001"/>
              <a:gd name="connsiteY237" fmla="*/ 5148265 h 6858001"/>
              <a:gd name="connsiteX238" fmla="*/ 8289663 w 12192001"/>
              <a:gd name="connsiteY238" fmla="*/ 5179835 h 6858001"/>
              <a:gd name="connsiteX239" fmla="*/ 8329505 w 12192001"/>
              <a:gd name="connsiteY239" fmla="*/ 5179835 h 6858001"/>
              <a:gd name="connsiteX240" fmla="*/ 8329505 w 12192001"/>
              <a:gd name="connsiteY240" fmla="*/ 5026194 h 6858001"/>
              <a:gd name="connsiteX241" fmla="*/ 8209977 w 12192001"/>
              <a:gd name="connsiteY241" fmla="*/ 5026194 h 6858001"/>
              <a:gd name="connsiteX242" fmla="*/ 8209977 w 12192001"/>
              <a:gd name="connsiteY242" fmla="*/ 5074602 h 6858001"/>
              <a:gd name="connsiteX243" fmla="*/ 8272887 w 12192001"/>
              <a:gd name="connsiteY243" fmla="*/ 5074602 h 6858001"/>
              <a:gd name="connsiteX244" fmla="*/ 8254014 w 12192001"/>
              <a:gd name="connsiteY244" fmla="*/ 5118800 h 6858001"/>
              <a:gd name="connsiteX245" fmla="*/ 8205783 w 12192001"/>
              <a:gd name="connsiteY245" fmla="*/ 5135637 h 6858001"/>
              <a:gd name="connsiteX246" fmla="*/ 8170134 w 12192001"/>
              <a:gd name="connsiteY246" fmla="*/ 5127218 h 6858001"/>
              <a:gd name="connsiteX247" fmla="*/ 8144971 w 12192001"/>
              <a:gd name="connsiteY247" fmla="*/ 5104067 h 6858001"/>
              <a:gd name="connsiteX248" fmla="*/ 8132389 w 12192001"/>
              <a:gd name="connsiteY248" fmla="*/ 5074602 h 6858001"/>
              <a:gd name="connsiteX249" fmla="*/ 8128195 w 12192001"/>
              <a:gd name="connsiteY249" fmla="*/ 5038822 h 6858001"/>
              <a:gd name="connsiteX250" fmla="*/ 8132389 w 12192001"/>
              <a:gd name="connsiteY250" fmla="*/ 5003043 h 6858001"/>
              <a:gd name="connsiteX251" fmla="*/ 8144971 w 12192001"/>
              <a:gd name="connsiteY251" fmla="*/ 4971473 h 6858001"/>
              <a:gd name="connsiteX252" fmla="*/ 8170134 w 12192001"/>
              <a:gd name="connsiteY252" fmla="*/ 4950426 h 6858001"/>
              <a:gd name="connsiteX253" fmla="*/ 8205783 w 12192001"/>
              <a:gd name="connsiteY253" fmla="*/ 4942007 h 6858001"/>
              <a:gd name="connsiteX254" fmla="*/ 8243529 w 12192001"/>
              <a:gd name="connsiteY254" fmla="*/ 4954635 h 6858001"/>
              <a:gd name="connsiteX255" fmla="*/ 8264499 w 12192001"/>
              <a:gd name="connsiteY255" fmla="*/ 4990415 h 6858001"/>
              <a:gd name="connsiteX256" fmla="*/ 8325311 w 12192001"/>
              <a:gd name="connsiteY256" fmla="*/ 4990415 h 6858001"/>
              <a:gd name="connsiteX257" fmla="*/ 8310632 w 12192001"/>
              <a:gd name="connsiteY257" fmla="*/ 4946216 h 6858001"/>
              <a:gd name="connsiteX258" fmla="*/ 8283372 w 12192001"/>
              <a:gd name="connsiteY258" fmla="*/ 4914646 h 6858001"/>
              <a:gd name="connsiteX259" fmla="*/ 8247723 w 12192001"/>
              <a:gd name="connsiteY259" fmla="*/ 4895704 h 6858001"/>
              <a:gd name="connsiteX260" fmla="*/ 8205783 w 12192001"/>
              <a:gd name="connsiteY260" fmla="*/ 4889390 h 6858001"/>
              <a:gd name="connsiteX261" fmla="*/ 6249292 w 12192001"/>
              <a:gd name="connsiteY261" fmla="*/ 4889390 h 6858001"/>
              <a:gd name="connsiteX262" fmla="*/ 6211477 w 12192001"/>
              <a:gd name="connsiteY262" fmla="*/ 4895704 h 6858001"/>
              <a:gd name="connsiteX263" fmla="*/ 6177865 w 12192001"/>
              <a:gd name="connsiteY263" fmla="*/ 4910437 h 6858001"/>
              <a:gd name="connsiteX264" fmla="*/ 6152655 w 12192001"/>
              <a:gd name="connsiteY264" fmla="*/ 4937798 h 6858001"/>
              <a:gd name="connsiteX265" fmla="*/ 6144252 w 12192001"/>
              <a:gd name="connsiteY265" fmla="*/ 4975682 h 6858001"/>
              <a:gd name="connsiteX266" fmla="*/ 6150555 w 12192001"/>
              <a:gd name="connsiteY266" fmla="*/ 5009357 h 6858001"/>
              <a:gd name="connsiteX267" fmla="*/ 6171562 w 12192001"/>
              <a:gd name="connsiteY267" fmla="*/ 5032508 h 6858001"/>
              <a:gd name="connsiteX268" fmla="*/ 6196772 w 12192001"/>
              <a:gd name="connsiteY268" fmla="*/ 5047241 h 6858001"/>
              <a:gd name="connsiteX269" fmla="*/ 6228284 w 12192001"/>
              <a:gd name="connsiteY269" fmla="*/ 5055659 h 6858001"/>
              <a:gd name="connsiteX270" fmla="*/ 6259796 w 12192001"/>
              <a:gd name="connsiteY270" fmla="*/ 5064078 h 6858001"/>
              <a:gd name="connsiteX271" fmla="*/ 6287106 w 12192001"/>
              <a:gd name="connsiteY271" fmla="*/ 5072497 h 6858001"/>
              <a:gd name="connsiteX272" fmla="*/ 6306013 w 12192001"/>
              <a:gd name="connsiteY272" fmla="*/ 5085125 h 6858001"/>
              <a:gd name="connsiteX273" fmla="*/ 6312315 w 12192001"/>
              <a:gd name="connsiteY273" fmla="*/ 5104067 h 6858001"/>
              <a:gd name="connsiteX274" fmla="*/ 6308114 w 12192001"/>
              <a:gd name="connsiteY274" fmla="*/ 5120904 h 6858001"/>
              <a:gd name="connsiteX275" fmla="*/ 6293408 w 12192001"/>
              <a:gd name="connsiteY275" fmla="*/ 5131428 h 6858001"/>
              <a:gd name="connsiteX276" fmla="*/ 6276602 w 12192001"/>
              <a:gd name="connsiteY276" fmla="*/ 5137742 h 6858001"/>
              <a:gd name="connsiteX277" fmla="*/ 6257695 w 12192001"/>
              <a:gd name="connsiteY277" fmla="*/ 5139846 h 6858001"/>
              <a:gd name="connsiteX278" fmla="*/ 6234586 w 12192001"/>
              <a:gd name="connsiteY278" fmla="*/ 5135637 h 6858001"/>
              <a:gd name="connsiteX279" fmla="*/ 6213578 w 12192001"/>
              <a:gd name="connsiteY279" fmla="*/ 5127218 h 6858001"/>
              <a:gd name="connsiteX280" fmla="*/ 6200974 w 12192001"/>
              <a:gd name="connsiteY280" fmla="*/ 5110381 h 6858001"/>
              <a:gd name="connsiteX281" fmla="*/ 6194671 w 12192001"/>
              <a:gd name="connsiteY281" fmla="*/ 5087230 h 6858001"/>
              <a:gd name="connsiteX282" fmla="*/ 6133748 w 12192001"/>
              <a:gd name="connsiteY282" fmla="*/ 5087230 h 6858001"/>
              <a:gd name="connsiteX283" fmla="*/ 6144252 w 12192001"/>
              <a:gd name="connsiteY283" fmla="*/ 5131428 h 6858001"/>
              <a:gd name="connsiteX284" fmla="*/ 6171562 w 12192001"/>
              <a:gd name="connsiteY284" fmla="*/ 5162998 h 6858001"/>
              <a:gd name="connsiteX285" fmla="*/ 6209377 w 12192001"/>
              <a:gd name="connsiteY285" fmla="*/ 5181940 h 6858001"/>
              <a:gd name="connsiteX286" fmla="*/ 6255594 w 12192001"/>
              <a:gd name="connsiteY286" fmla="*/ 5186149 h 6858001"/>
              <a:gd name="connsiteX287" fmla="*/ 6306013 w 12192001"/>
              <a:gd name="connsiteY287" fmla="*/ 5179835 h 6858001"/>
              <a:gd name="connsiteX288" fmla="*/ 6343827 w 12192001"/>
              <a:gd name="connsiteY288" fmla="*/ 5160893 h 6858001"/>
              <a:gd name="connsiteX289" fmla="*/ 6366936 w 12192001"/>
              <a:gd name="connsiteY289" fmla="*/ 5133532 h 6858001"/>
              <a:gd name="connsiteX290" fmla="*/ 6373238 w 12192001"/>
              <a:gd name="connsiteY290" fmla="*/ 5095648 h 6858001"/>
              <a:gd name="connsiteX291" fmla="*/ 6362734 w 12192001"/>
              <a:gd name="connsiteY291" fmla="*/ 5057764 h 6858001"/>
              <a:gd name="connsiteX292" fmla="*/ 6339626 w 12192001"/>
              <a:gd name="connsiteY292" fmla="*/ 5032508 h 6858001"/>
              <a:gd name="connsiteX293" fmla="*/ 6310215 w 12192001"/>
              <a:gd name="connsiteY293" fmla="*/ 5019880 h 6858001"/>
              <a:gd name="connsiteX294" fmla="*/ 6289207 w 12192001"/>
              <a:gd name="connsiteY294" fmla="*/ 5013566 h 6858001"/>
              <a:gd name="connsiteX295" fmla="*/ 6245090 w 12192001"/>
              <a:gd name="connsiteY295" fmla="*/ 5003043 h 6858001"/>
              <a:gd name="connsiteX296" fmla="*/ 6219881 w 12192001"/>
              <a:gd name="connsiteY296" fmla="*/ 4992519 h 6858001"/>
              <a:gd name="connsiteX297" fmla="*/ 6207276 w 12192001"/>
              <a:gd name="connsiteY297" fmla="*/ 4984101 h 6858001"/>
              <a:gd name="connsiteX298" fmla="*/ 6205175 w 12192001"/>
              <a:gd name="connsiteY298" fmla="*/ 4969368 h 6858001"/>
              <a:gd name="connsiteX299" fmla="*/ 6209377 w 12192001"/>
              <a:gd name="connsiteY299" fmla="*/ 4954635 h 6858001"/>
              <a:gd name="connsiteX300" fmla="*/ 6217780 w 12192001"/>
              <a:gd name="connsiteY300" fmla="*/ 4946216 h 6858001"/>
              <a:gd name="connsiteX301" fmla="*/ 6232485 w 12192001"/>
              <a:gd name="connsiteY301" fmla="*/ 4939902 h 6858001"/>
              <a:gd name="connsiteX302" fmla="*/ 6247191 w 12192001"/>
              <a:gd name="connsiteY302" fmla="*/ 4937798 h 6858001"/>
              <a:gd name="connsiteX303" fmla="*/ 6268199 w 12192001"/>
              <a:gd name="connsiteY303" fmla="*/ 4939902 h 6858001"/>
              <a:gd name="connsiteX304" fmla="*/ 6285005 w 12192001"/>
              <a:gd name="connsiteY304" fmla="*/ 4946216 h 6858001"/>
              <a:gd name="connsiteX305" fmla="*/ 6297610 w 12192001"/>
              <a:gd name="connsiteY305" fmla="*/ 4960949 h 6858001"/>
              <a:gd name="connsiteX306" fmla="*/ 6303912 w 12192001"/>
              <a:gd name="connsiteY306" fmla="*/ 4981996 h 6858001"/>
              <a:gd name="connsiteX307" fmla="*/ 6364835 w 12192001"/>
              <a:gd name="connsiteY307" fmla="*/ 4981996 h 6858001"/>
              <a:gd name="connsiteX308" fmla="*/ 6354331 w 12192001"/>
              <a:gd name="connsiteY308" fmla="*/ 4939902 h 6858001"/>
              <a:gd name="connsiteX309" fmla="*/ 6329122 w 12192001"/>
              <a:gd name="connsiteY309" fmla="*/ 4910437 h 6858001"/>
              <a:gd name="connsiteX310" fmla="*/ 6293408 w 12192001"/>
              <a:gd name="connsiteY310" fmla="*/ 4893600 h 6858001"/>
              <a:gd name="connsiteX311" fmla="*/ 6249292 w 12192001"/>
              <a:gd name="connsiteY311" fmla="*/ 4889390 h 6858001"/>
              <a:gd name="connsiteX312" fmla="*/ 3827062 w 12192001"/>
              <a:gd name="connsiteY312" fmla="*/ 4889390 h 6858001"/>
              <a:gd name="connsiteX313" fmla="*/ 3789249 w 12192001"/>
              <a:gd name="connsiteY313" fmla="*/ 4895704 h 6858001"/>
              <a:gd name="connsiteX314" fmla="*/ 3755635 w 12192001"/>
              <a:gd name="connsiteY314" fmla="*/ 4910437 h 6858001"/>
              <a:gd name="connsiteX315" fmla="*/ 3730426 w 12192001"/>
              <a:gd name="connsiteY315" fmla="*/ 4937798 h 6858001"/>
              <a:gd name="connsiteX316" fmla="*/ 3722024 w 12192001"/>
              <a:gd name="connsiteY316" fmla="*/ 4975682 h 6858001"/>
              <a:gd name="connsiteX317" fmla="*/ 3728326 w 12192001"/>
              <a:gd name="connsiteY317" fmla="*/ 5009357 h 6858001"/>
              <a:gd name="connsiteX318" fmla="*/ 3747232 w 12192001"/>
              <a:gd name="connsiteY318" fmla="*/ 5032508 h 6858001"/>
              <a:gd name="connsiteX319" fmla="*/ 3774541 w 12192001"/>
              <a:gd name="connsiteY319" fmla="*/ 5047241 h 6858001"/>
              <a:gd name="connsiteX320" fmla="*/ 3806054 w 12192001"/>
              <a:gd name="connsiteY320" fmla="*/ 5055659 h 6858001"/>
              <a:gd name="connsiteX321" fmla="*/ 3835465 w 12192001"/>
              <a:gd name="connsiteY321" fmla="*/ 5064078 h 6858001"/>
              <a:gd name="connsiteX322" fmla="*/ 3862776 w 12192001"/>
              <a:gd name="connsiteY322" fmla="*/ 5072497 h 6858001"/>
              <a:gd name="connsiteX323" fmla="*/ 3883784 w 12192001"/>
              <a:gd name="connsiteY323" fmla="*/ 5085125 h 6858001"/>
              <a:gd name="connsiteX324" fmla="*/ 3890086 w 12192001"/>
              <a:gd name="connsiteY324" fmla="*/ 5104067 h 6858001"/>
              <a:gd name="connsiteX325" fmla="*/ 3883784 w 12192001"/>
              <a:gd name="connsiteY325" fmla="*/ 5120904 h 6858001"/>
              <a:gd name="connsiteX326" fmla="*/ 3871178 w 12192001"/>
              <a:gd name="connsiteY326" fmla="*/ 5131428 h 6858001"/>
              <a:gd name="connsiteX327" fmla="*/ 3852272 w 12192001"/>
              <a:gd name="connsiteY327" fmla="*/ 5137742 h 6858001"/>
              <a:gd name="connsiteX328" fmla="*/ 3835465 w 12192001"/>
              <a:gd name="connsiteY328" fmla="*/ 5139846 h 6858001"/>
              <a:gd name="connsiteX329" fmla="*/ 3810257 w 12192001"/>
              <a:gd name="connsiteY329" fmla="*/ 5135637 h 6858001"/>
              <a:gd name="connsiteX330" fmla="*/ 3791349 w 12192001"/>
              <a:gd name="connsiteY330" fmla="*/ 5127218 h 6858001"/>
              <a:gd name="connsiteX331" fmla="*/ 3776643 w 12192001"/>
              <a:gd name="connsiteY331" fmla="*/ 5110381 h 6858001"/>
              <a:gd name="connsiteX332" fmla="*/ 3772441 w 12192001"/>
              <a:gd name="connsiteY332" fmla="*/ 5087230 h 6858001"/>
              <a:gd name="connsiteX333" fmla="*/ 3711518 w 12192001"/>
              <a:gd name="connsiteY333" fmla="*/ 5087230 h 6858001"/>
              <a:gd name="connsiteX334" fmla="*/ 3722024 w 12192001"/>
              <a:gd name="connsiteY334" fmla="*/ 5131428 h 6858001"/>
              <a:gd name="connsiteX335" fmla="*/ 3747232 w 12192001"/>
              <a:gd name="connsiteY335" fmla="*/ 5162998 h 6858001"/>
              <a:gd name="connsiteX336" fmla="*/ 3787148 w 12192001"/>
              <a:gd name="connsiteY336" fmla="*/ 5181940 h 6858001"/>
              <a:gd name="connsiteX337" fmla="*/ 3833364 w 12192001"/>
              <a:gd name="connsiteY337" fmla="*/ 5186149 h 6858001"/>
              <a:gd name="connsiteX338" fmla="*/ 3883784 w 12192001"/>
              <a:gd name="connsiteY338" fmla="*/ 5179835 h 6858001"/>
              <a:gd name="connsiteX339" fmla="*/ 3921598 w 12192001"/>
              <a:gd name="connsiteY339" fmla="*/ 5160893 h 6858001"/>
              <a:gd name="connsiteX340" fmla="*/ 3942606 w 12192001"/>
              <a:gd name="connsiteY340" fmla="*/ 5133532 h 6858001"/>
              <a:gd name="connsiteX341" fmla="*/ 3951009 w 12192001"/>
              <a:gd name="connsiteY341" fmla="*/ 5095648 h 6858001"/>
              <a:gd name="connsiteX342" fmla="*/ 3940504 w 12192001"/>
              <a:gd name="connsiteY342" fmla="*/ 5057764 h 6858001"/>
              <a:gd name="connsiteX343" fmla="*/ 3917396 w 12192001"/>
              <a:gd name="connsiteY343" fmla="*/ 5032508 h 6858001"/>
              <a:gd name="connsiteX344" fmla="*/ 3887985 w 12192001"/>
              <a:gd name="connsiteY344" fmla="*/ 5019880 h 6858001"/>
              <a:gd name="connsiteX345" fmla="*/ 3866979 w 12192001"/>
              <a:gd name="connsiteY345" fmla="*/ 5013566 h 6858001"/>
              <a:gd name="connsiteX346" fmla="*/ 3822860 w 12192001"/>
              <a:gd name="connsiteY346" fmla="*/ 5003043 h 6858001"/>
              <a:gd name="connsiteX347" fmla="*/ 3797651 w 12192001"/>
              <a:gd name="connsiteY347" fmla="*/ 4992519 h 6858001"/>
              <a:gd name="connsiteX348" fmla="*/ 3785047 w 12192001"/>
              <a:gd name="connsiteY348" fmla="*/ 4984101 h 6858001"/>
              <a:gd name="connsiteX349" fmla="*/ 3780846 w 12192001"/>
              <a:gd name="connsiteY349" fmla="*/ 4969368 h 6858001"/>
              <a:gd name="connsiteX350" fmla="*/ 3785047 w 12192001"/>
              <a:gd name="connsiteY350" fmla="*/ 4954635 h 6858001"/>
              <a:gd name="connsiteX351" fmla="*/ 3795551 w 12192001"/>
              <a:gd name="connsiteY351" fmla="*/ 4946216 h 6858001"/>
              <a:gd name="connsiteX352" fmla="*/ 3810257 w 12192001"/>
              <a:gd name="connsiteY352" fmla="*/ 4939902 h 6858001"/>
              <a:gd name="connsiteX353" fmla="*/ 3824962 w 12192001"/>
              <a:gd name="connsiteY353" fmla="*/ 4937798 h 6858001"/>
              <a:gd name="connsiteX354" fmla="*/ 3845970 w 12192001"/>
              <a:gd name="connsiteY354" fmla="*/ 4939902 h 6858001"/>
              <a:gd name="connsiteX355" fmla="*/ 3862776 w 12192001"/>
              <a:gd name="connsiteY355" fmla="*/ 4946216 h 6858001"/>
              <a:gd name="connsiteX356" fmla="*/ 3875381 w 12192001"/>
              <a:gd name="connsiteY356" fmla="*/ 4960949 h 6858001"/>
              <a:gd name="connsiteX357" fmla="*/ 3881683 w 12192001"/>
              <a:gd name="connsiteY357" fmla="*/ 4981996 h 6858001"/>
              <a:gd name="connsiteX358" fmla="*/ 3940504 w 12192001"/>
              <a:gd name="connsiteY358" fmla="*/ 4981996 h 6858001"/>
              <a:gd name="connsiteX359" fmla="*/ 3932101 w 12192001"/>
              <a:gd name="connsiteY359" fmla="*/ 4939902 h 6858001"/>
              <a:gd name="connsiteX360" fmla="*/ 3906893 w 12192001"/>
              <a:gd name="connsiteY360" fmla="*/ 4910437 h 6858001"/>
              <a:gd name="connsiteX361" fmla="*/ 3869077 w 12192001"/>
              <a:gd name="connsiteY361" fmla="*/ 4893600 h 6858001"/>
              <a:gd name="connsiteX362" fmla="*/ 3827062 w 12192001"/>
              <a:gd name="connsiteY362" fmla="*/ 4889390 h 6858001"/>
              <a:gd name="connsiteX363" fmla="*/ 5654952 w 12192001"/>
              <a:gd name="connsiteY363" fmla="*/ 4886332 h 6858001"/>
              <a:gd name="connsiteX364" fmla="*/ 5596134 w 12192001"/>
              <a:gd name="connsiteY364" fmla="*/ 4899167 h 6858001"/>
              <a:gd name="connsiteX365" fmla="*/ 5552013 w 12192001"/>
              <a:gd name="connsiteY365" fmla="*/ 4931255 h 6858001"/>
              <a:gd name="connsiteX366" fmla="*/ 5524702 w 12192001"/>
              <a:gd name="connsiteY366" fmla="*/ 4978317 h 6858001"/>
              <a:gd name="connsiteX367" fmla="*/ 5514198 w 12192001"/>
              <a:gd name="connsiteY367" fmla="*/ 5038215 h 6858001"/>
              <a:gd name="connsiteX368" fmla="*/ 5524702 w 12192001"/>
              <a:gd name="connsiteY368" fmla="*/ 5098112 h 6858001"/>
              <a:gd name="connsiteX369" fmla="*/ 5552013 w 12192001"/>
              <a:gd name="connsiteY369" fmla="*/ 5145174 h 6858001"/>
              <a:gd name="connsiteX370" fmla="*/ 5596134 w 12192001"/>
              <a:gd name="connsiteY370" fmla="*/ 5177262 h 6858001"/>
              <a:gd name="connsiteX371" fmla="*/ 5654952 w 12192001"/>
              <a:gd name="connsiteY371" fmla="*/ 5187958 h 6858001"/>
              <a:gd name="connsiteX372" fmla="*/ 5713772 w 12192001"/>
              <a:gd name="connsiteY372" fmla="*/ 5177262 h 6858001"/>
              <a:gd name="connsiteX373" fmla="*/ 5757886 w 12192001"/>
              <a:gd name="connsiteY373" fmla="*/ 5145174 h 6858001"/>
              <a:gd name="connsiteX374" fmla="*/ 5785195 w 12192001"/>
              <a:gd name="connsiteY374" fmla="*/ 5098112 h 6858001"/>
              <a:gd name="connsiteX375" fmla="*/ 5793598 w 12192001"/>
              <a:gd name="connsiteY375" fmla="*/ 5038215 h 6858001"/>
              <a:gd name="connsiteX376" fmla="*/ 5785195 w 12192001"/>
              <a:gd name="connsiteY376" fmla="*/ 4978317 h 6858001"/>
              <a:gd name="connsiteX377" fmla="*/ 5757886 w 12192001"/>
              <a:gd name="connsiteY377" fmla="*/ 4931255 h 6858001"/>
              <a:gd name="connsiteX378" fmla="*/ 5713772 w 12192001"/>
              <a:gd name="connsiteY378" fmla="*/ 4899167 h 6858001"/>
              <a:gd name="connsiteX379" fmla="*/ 5654952 w 12192001"/>
              <a:gd name="connsiteY379" fmla="*/ 4886332 h 6858001"/>
              <a:gd name="connsiteX380" fmla="*/ 6798646 w 12192001"/>
              <a:gd name="connsiteY380" fmla="*/ 4884523 h 6858001"/>
              <a:gd name="connsiteX381" fmla="*/ 6739490 w 12192001"/>
              <a:gd name="connsiteY381" fmla="*/ 4897358 h 6858001"/>
              <a:gd name="connsiteX382" fmla="*/ 6695124 w 12192001"/>
              <a:gd name="connsiteY382" fmla="*/ 4929446 h 6858001"/>
              <a:gd name="connsiteX383" fmla="*/ 6667659 w 12192001"/>
              <a:gd name="connsiteY383" fmla="*/ 4976508 h 6858001"/>
              <a:gd name="connsiteX384" fmla="*/ 6657095 w 12192001"/>
              <a:gd name="connsiteY384" fmla="*/ 5036406 h 6858001"/>
              <a:gd name="connsiteX385" fmla="*/ 6667659 w 12192001"/>
              <a:gd name="connsiteY385" fmla="*/ 5096303 h 6858001"/>
              <a:gd name="connsiteX386" fmla="*/ 6695124 w 12192001"/>
              <a:gd name="connsiteY386" fmla="*/ 5143365 h 6858001"/>
              <a:gd name="connsiteX387" fmla="*/ 6739490 w 12192001"/>
              <a:gd name="connsiteY387" fmla="*/ 5175453 h 6858001"/>
              <a:gd name="connsiteX388" fmla="*/ 6798646 w 12192001"/>
              <a:gd name="connsiteY388" fmla="*/ 5186149 h 6858001"/>
              <a:gd name="connsiteX389" fmla="*/ 6857801 w 12192001"/>
              <a:gd name="connsiteY389" fmla="*/ 5175453 h 6858001"/>
              <a:gd name="connsiteX390" fmla="*/ 6900055 w 12192001"/>
              <a:gd name="connsiteY390" fmla="*/ 5143365 h 6858001"/>
              <a:gd name="connsiteX391" fmla="*/ 6929632 w 12192001"/>
              <a:gd name="connsiteY391" fmla="*/ 5096303 h 6858001"/>
              <a:gd name="connsiteX392" fmla="*/ 6938083 w 12192001"/>
              <a:gd name="connsiteY392" fmla="*/ 5036406 h 6858001"/>
              <a:gd name="connsiteX393" fmla="*/ 6929632 w 12192001"/>
              <a:gd name="connsiteY393" fmla="*/ 4976508 h 6858001"/>
              <a:gd name="connsiteX394" fmla="*/ 6900055 w 12192001"/>
              <a:gd name="connsiteY394" fmla="*/ 4929446 h 6858001"/>
              <a:gd name="connsiteX395" fmla="*/ 6857801 w 12192001"/>
              <a:gd name="connsiteY395" fmla="*/ 4897358 h 6858001"/>
              <a:gd name="connsiteX396" fmla="*/ 6798646 w 12192001"/>
              <a:gd name="connsiteY396" fmla="*/ 4884523 h 6858001"/>
              <a:gd name="connsiteX397" fmla="*/ 5668186 w 12192001"/>
              <a:gd name="connsiteY397" fmla="*/ 4819657 h 6858001"/>
              <a:gd name="connsiteX398" fmla="*/ 5668186 w 12192001"/>
              <a:gd name="connsiteY398" fmla="*/ 4867282 h 6858001"/>
              <a:gd name="connsiteX399" fmla="*/ 5722165 w 12192001"/>
              <a:gd name="connsiteY399" fmla="*/ 4867282 h 6858001"/>
              <a:gd name="connsiteX400" fmla="*/ 5722165 w 12192001"/>
              <a:gd name="connsiteY400" fmla="*/ 4819657 h 6858001"/>
              <a:gd name="connsiteX401" fmla="*/ 5585641 w 12192001"/>
              <a:gd name="connsiteY401" fmla="*/ 4819657 h 6858001"/>
              <a:gd name="connsiteX402" fmla="*/ 5585641 w 12192001"/>
              <a:gd name="connsiteY402" fmla="*/ 4867282 h 6858001"/>
              <a:gd name="connsiteX403" fmla="*/ 5641199 w 12192001"/>
              <a:gd name="connsiteY403" fmla="*/ 4867282 h 6858001"/>
              <a:gd name="connsiteX404" fmla="*/ 5641199 w 12192001"/>
              <a:gd name="connsiteY404" fmla="*/ 4819657 h 6858001"/>
              <a:gd name="connsiteX405" fmla="*/ 6812634 w 12192001"/>
              <a:gd name="connsiteY405" fmla="*/ 4817803 h 6858001"/>
              <a:gd name="connsiteX406" fmla="*/ 6812634 w 12192001"/>
              <a:gd name="connsiteY406" fmla="*/ 4865428 h 6858001"/>
              <a:gd name="connsiteX407" fmla="*/ 6868197 w 12192001"/>
              <a:gd name="connsiteY407" fmla="*/ 4865428 h 6858001"/>
              <a:gd name="connsiteX408" fmla="*/ 6868197 w 12192001"/>
              <a:gd name="connsiteY408" fmla="*/ 4817803 h 6858001"/>
              <a:gd name="connsiteX409" fmla="*/ 6730084 w 12192001"/>
              <a:gd name="connsiteY409" fmla="*/ 4817803 h 6858001"/>
              <a:gd name="connsiteX410" fmla="*/ 6730084 w 12192001"/>
              <a:gd name="connsiteY410" fmla="*/ 4865428 h 6858001"/>
              <a:gd name="connsiteX411" fmla="*/ 6785647 w 12192001"/>
              <a:gd name="connsiteY411" fmla="*/ 4865428 h 6858001"/>
              <a:gd name="connsiteX412" fmla="*/ 6785647 w 12192001"/>
              <a:gd name="connsiteY412" fmla="*/ 4817803 h 6858001"/>
              <a:gd name="connsiteX413" fmla="*/ 4964935 w 12192001"/>
              <a:gd name="connsiteY413" fmla="*/ 1942625 h 6858001"/>
              <a:gd name="connsiteX414" fmla="*/ 4511987 w 12192001"/>
              <a:gd name="connsiteY414" fmla="*/ 2295352 h 6858001"/>
              <a:gd name="connsiteX415" fmla="*/ 4298529 w 12192001"/>
              <a:gd name="connsiteY415" fmla="*/ 2467160 h 6858001"/>
              <a:gd name="connsiteX416" fmla="*/ 4298529 w 12192001"/>
              <a:gd name="connsiteY416" fmla="*/ 4370062 h 6858001"/>
              <a:gd name="connsiteX417" fmla="*/ 4964935 w 12192001"/>
              <a:gd name="connsiteY417" fmla="*/ 4370062 h 6858001"/>
              <a:gd name="connsiteX418" fmla="*/ 7245477 w 12192001"/>
              <a:gd name="connsiteY418" fmla="*/ 1166886 h 6858001"/>
              <a:gd name="connsiteX419" fmla="*/ 7245477 w 12192001"/>
              <a:gd name="connsiteY419" fmla="*/ 3061486 h 6858001"/>
              <a:gd name="connsiteX420" fmla="*/ 7199321 w 12192001"/>
              <a:gd name="connsiteY420" fmla="*/ 3107695 h 6858001"/>
              <a:gd name="connsiteX421" fmla="*/ 7159458 w 12192001"/>
              <a:gd name="connsiteY421" fmla="*/ 3088792 h 6858001"/>
              <a:gd name="connsiteX422" fmla="*/ 5946802 w 12192001"/>
              <a:gd name="connsiteY422" fmla="*/ 1179489 h 6858001"/>
              <a:gd name="connsiteX423" fmla="*/ 5143251 w 12192001"/>
              <a:gd name="connsiteY423" fmla="*/ 1818024 h 6858001"/>
              <a:gd name="connsiteX424" fmla="*/ 5143251 w 12192001"/>
              <a:gd name="connsiteY424" fmla="*/ 4370061 h 6858001"/>
              <a:gd name="connsiteX425" fmla="*/ 5787346 w 12192001"/>
              <a:gd name="connsiteY425" fmla="*/ 4370061 h 6858001"/>
              <a:gd name="connsiteX426" fmla="*/ 5787346 w 12192001"/>
              <a:gd name="connsiteY426" fmla="*/ 4288144 h 6858001"/>
              <a:gd name="connsiteX427" fmla="*/ 5787346 w 12192001"/>
              <a:gd name="connsiteY427" fmla="*/ 2290623 h 6858001"/>
              <a:gd name="connsiteX428" fmla="*/ 5833502 w 12192001"/>
              <a:gd name="connsiteY428" fmla="*/ 2244415 h 6858001"/>
              <a:gd name="connsiteX429" fmla="*/ 5873366 w 12192001"/>
              <a:gd name="connsiteY429" fmla="*/ 2265419 h 6858001"/>
              <a:gd name="connsiteX430" fmla="*/ 7188830 w 12192001"/>
              <a:gd name="connsiteY430" fmla="*/ 4332253 h 6858001"/>
              <a:gd name="connsiteX431" fmla="*/ 7211909 w 12192001"/>
              <a:gd name="connsiteY431" fmla="*/ 4370061 h 6858001"/>
              <a:gd name="connsiteX432" fmla="*/ 7251771 w 12192001"/>
              <a:gd name="connsiteY432" fmla="*/ 4370061 h 6858001"/>
              <a:gd name="connsiteX433" fmla="*/ 7889573 w 12192001"/>
              <a:gd name="connsiteY433" fmla="*/ 4370061 h 6858001"/>
              <a:gd name="connsiteX434" fmla="*/ 7889573 w 12192001"/>
              <a:gd name="connsiteY434" fmla="*/ 1166886 h 6858001"/>
              <a:gd name="connsiteX435" fmla="*/ 0 w 12192001"/>
              <a:gd name="connsiteY435" fmla="*/ 0 h 6858001"/>
              <a:gd name="connsiteX436" fmla="*/ 1398494 w 12192001"/>
              <a:gd name="connsiteY436" fmla="*/ 0 h 6858001"/>
              <a:gd name="connsiteX437" fmla="*/ 1398494 w 12192001"/>
              <a:gd name="connsiteY437" fmla="*/ 2 h 6858001"/>
              <a:gd name="connsiteX438" fmla="*/ 12192001 w 12192001"/>
              <a:gd name="connsiteY438" fmla="*/ 2 h 6858001"/>
              <a:gd name="connsiteX439" fmla="*/ 12192001 w 12192001"/>
              <a:gd name="connsiteY439" fmla="*/ 6858001 h 6858001"/>
              <a:gd name="connsiteX440" fmla="*/ 3 w 12192001"/>
              <a:gd name="connsiteY440" fmla="*/ 6858001 h 6858001"/>
              <a:gd name="connsiteX441" fmla="*/ 3 w 12192001"/>
              <a:gd name="connsiteY441" fmla="*/ 1741488 h 6858001"/>
              <a:gd name="connsiteX442" fmla="*/ 0 w 12192001"/>
              <a:gd name="connsiteY442" fmla="*/ 174148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12192001" h="6858001">
                <a:moveTo>
                  <a:pt x="5127629" y="4975227"/>
                </a:moveTo>
                <a:lnTo>
                  <a:pt x="5164139" y="5075240"/>
                </a:lnTo>
                <a:lnTo>
                  <a:pt x="5091115" y="5075240"/>
                </a:lnTo>
                <a:close/>
                <a:moveTo>
                  <a:pt x="7904762" y="4965707"/>
                </a:moveTo>
                <a:lnTo>
                  <a:pt x="7941274" y="5070482"/>
                </a:lnTo>
                <a:lnTo>
                  <a:pt x="7866661" y="5070482"/>
                </a:lnTo>
                <a:close/>
                <a:moveTo>
                  <a:pt x="4322764" y="4965706"/>
                </a:moveTo>
                <a:lnTo>
                  <a:pt x="4359276" y="5070481"/>
                </a:lnTo>
                <a:lnTo>
                  <a:pt x="4284663" y="5070481"/>
                </a:lnTo>
                <a:close/>
                <a:moveTo>
                  <a:pt x="7053278" y="4946652"/>
                </a:moveTo>
                <a:cubicBezTo>
                  <a:pt x="7053278" y="4946652"/>
                  <a:pt x="7053278" y="4946652"/>
                  <a:pt x="7120373" y="4946652"/>
                </a:cubicBezTo>
                <a:cubicBezTo>
                  <a:pt x="7135049" y="4946652"/>
                  <a:pt x="7145533" y="4950830"/>
                  <a:pt x="7153920" y="4957096"/>
                </a:cubicBezTo>
                <a:cubicBezTo>
                  <a:pt x="7160210" y="4963363"/>
                  <a:pt x="7164403" y="4973807"/>
                  <a:pt x="7164403" y="4986340"/>
                </a:cubicBezTo>
                <a:cubicBezTo>
                  <a:pt x="7164403" y="5000961"/>
                  <a:pt x="7160210" y="5011406"/>
                  <a:pt x="7153920" y="5017672"/>
                </a:cubicBezTo>
                <a:cubicBezTo>
                  <a:pt x="7145533" y="5023938"/>
                  <a:pt x="7135049" y="5026027"/>
                  <a:pt x="7120373" y="5026027"/>
                </a:cubicBezTo>
                <a:lnTo>
                  <a:pt x="7053278" y="5026027"/>
                </a:lnTo>
                <a:cubicBezTo>
                  <a:pt x="7053278" y="5026027"/>
                  <a:pt x="7053278" y="5026027"/>
                  <a:pt x="7053278" y="4946652"/>
                </a:cubicBezTo>
                <a:close/>
                <a:moveTo>
                  <a:pt x="5910062" y="4941895"/>
                </a:moveTo>
                <a:cubicBezTo>
                  <a:pt x="5910062" y="4941895"/>
                  <a:pt x="5910062" y="4941895"/>
                  <a:pt x="5980246" y="4941895"/>
                </a:cubicBezTo>
                <a:cubicBezTo>
                  <a:pt x="5995132" y="4941895"/>
                  <a:pt x="6005762" y="4946156"/>
                  <a:pt x="6012143" y="4952548"/>
                </a:cubicBezTo>
                <a:cubicBezTo>
                  <a:pt x="6020649" y="4958940"/>
                  <a:pt x="6022775" y="4969593"/>
                  <a:pt x="6022775" y="4982377"/>
                </a:cubicBezTo>
                <a:cubicBezTo>
                  <a:pt x="6022775" y="4997291"/>
                  <a:pt x="6020649" y="5007944"/>
                  <a:pt x="6012143" y="5014336"/>
                </a:cubicBezTo>
                <a:cubicBezTo>
                  <a:pt x="6005762" y="5020728"/>
                  <a:pt x="5995132" y="5022858"/>
                  <a:pt x="5980246" y="5022858"/>
                </a:cubicBezTo>
                <a:lnTo>
                  <a:pt x="5910062" y="5022858"/>
                </a:lnTo>
                <a:cubicBezTo>
                  <a:pt x="5910062" y="5022858"/>
                  <a:pt x="5910062" y="5022858"/>
                  <a:pt x="5910062" y="4941895"/>
                </a:cubicBezTo>
                <a:close/>
                <a:moveTo>
                  <a:pt x="5655753" y="4940307"/>
                </a:moveTo>
                <a:cubicBezTo>
                  <a:pt x="5668405" y="4940307"/>
                  <a:pt x="5681060" y="4942447"/>
                  <a:pt x="5691614" y="4948866"/>
                </a:cubicBezTo>
                <a:cubicBezTo>
                  <a:pt x="5700047" y="4955285"/>
                  <a:pt x="5708484" y="4961704"/>
                  <a:pt x="5714813" y="4970263"/>
                </a:cubicBezTo>
                <a:cubicBezTo>
                  <a:pt x="5721144" y="4980961"/>
                  <a:pt x="5725358" y="4991660"/>
                  <a:pt x="5727473" y="5002358"/>
                </a:cubicBezTo>
                <a:cubicBezTo>
                  <a:pt x="5731686" y="5015196"/>
                  <a:pt x="5731686" y="5028034"/>
                  <a:pt x="5731686" y="5038733"/>
                </a:cubicBezTo>
                <a:cubicBezTo>
                  <a:pt x="5731686" y="5051571"/>
                  <a:pt x="5731686" y="5064409"/>
                  <a:pt x="5727473" y="5075107"/>
                </a:cubicBezTo>
                <a:cubicBezTo>
                  <a:pt x="5725358" y="5085806"/>
                  <a:pt x="5721144" y="5096504"/>
                  <a:pt x="5714813" y="5105063"/>
                </a:cubicBezTo>
                <a:cubicBezTo>
                  <a:pt x="5708484" y="5115761"/>
                  <a:pt x="5700047" y="5122180"/>
                  <a:pt x="5691614" y="5128600"/>
                </a:cubicBezTo>
                <a:cubicBezTo>
                  <a:pt x="5681060" y="5132879"/>
                  <a:pt x="5668405" y="5137158"/>
                  <a:pt x="5655753" y="5137158"/>
                </a:cubicBezTo>
                <a:cubicBezTo>
                  <a:pt x="5640987" y="5137158"/>
                  <a:pt x="5628325" y="5132879"/>
                  <a:pt x="5619894" y="5128600"/>
                </a:cubicBezTo>
                <a:cubicBezTo>
                  <a:pt x="5609340" y="5122180"/>
                  <a:pt x="5600903" y="5115761"/>
                  <a:pt x="5594574" y="5105063"/>
                </a:cubicBezTo>
                <a:cubicBezTo>
                  <a:pt x="5588245" y="5096504"/>
                  <a:pt x="5584033" y="5085806"/>
                  <a:pt x="5581917" y="5075107"/>
                </a:cubicBezTo>
                <a:cubicBezTo>
                  <a:pt x="5579808" y="5064409"/>
                  <a:pt x="5577700" y="5051571"/>
                  <a:pt x="5577700" y="5038733"/>
                </a:cubicBezTo>
                <a:cubicBezTo>
                  <a:pt x="5577700" y="5028034"/>
                  <a:pt x="5579808" y="5015196"/>
                  <a:pt x="5581917" y="5002358"/>
                </a:cubicBezTo>
                <a:cubicBezTo>
                  <a:pt x="5584033" y="4991660"/>
                  <a:pt x="5588245" y="4980961"/>
                  <a:pt x="5594574" y="4970263"/>
                </a:cubicBezTo>
                <a:cubicBezTo>
                  <a:pt x="5600903" y="4961704"/>
                  <a:pt x="5609340" y="4955285"/>
                  <a:pt x="5619894" y="4948866"/>
                </a:cubicBezTo>
                <a:cubicBezTo>
                  <a:pt x="5628325" y="4942447"/>
                  <a:pt x="5640987" y="4940307"/>
                  <a:pt x="5655753" y="4940307"/>
                </a:cubicBezTo>
                <a:close/>
                <a:moveTo>
                  <a:pt x="6798644" y="4938498"/>
                </a:moveTo>
                <a:cubicBezTo>
                  <a:pt x="6811301" y="4938498"/>
                  <a:pt x="6823957" y="4940638"/>
                  <a:pt x="6834504" y="4947057"/>
                </a:cubicBezTo>
                <a:cubicBezTo>
                  <a:pt x="6842942" y="4953476"/>
                  <a:pt x="6851380" y="4959895"/>
                  <a:pt x="6857708" y="4968454"/>
                </a:cubicBezTo>
                <a:cubicBezTo>
                  <a:pt x="6864036" y="4979152"/>
                  <a:pt x="6868255" y="4989851"/>
                  <a:pt x="6870364" y="5000549"/>
                </a:cubicBezTo>
                <a:cubicBezTo>
                  <a:pt x="6874583" y="5013387"/>
                  <a:pt x="6874583" y="5026225"/>
                  <a:pt x="6874583" y="5036924"/>
                </a:cubicBezTo>
                <a:cubicBezTo>
                  <a:pt x="6874583" y="5049762"/>
                  <a:pt x="6874583" y="5062600"/>
                  <a:pt x="6870364" y="5073298"/>
                </a:cubicBezTo>
                <a:cubicBezTo>
                  <a:pt x="6868255" y="5083997"/>
                  <a:pt x="6864036" y="5094695"/>
                  <a:pt x="6857708" y="5103254"/>
                </a:cubicBezTo>
                <a:cubicBezTo>
                  <a:pt x="6851380" y="5113952"/>
                  <a:pt x="6842942" y="5120371"/>
                  <a:pt x="6834504" y="5126791"/>
                </a:cubicBezTo>
                <a:cubicBezTo>
                  <a:pt x="6823957" y="5131070"/>
                  <a:pt x="6811301" y="5135349"/>
                  <a:pt x="6798644" y="5135349"/>
                </a:cubicBezTo>
                <a:cubicBezTo>
                  <a:pt x="6783878" y="5135349"/>
                  <a:pt x="6771221" y="5131070"/>
                  <a:pt x="6762784" y="5126791"/>
                </a:cubicBezTo>
                <a:cubicBezTo>
                  <a:pt x="6752237" y="5120371"/>
                  <a:pt x="6743799" y="5113952"/>
                  <a:pt x="6737471" y="5103254"/>
                </a:cubicBezTo>
                <a:cubicBezTo>
                  <a:pt x="6731142" y="5094695"/>
                  <a:pt x="6726924" y="5083997"/>
                  <a:pt x="6724814" y="5073298"/>
                </a:cubicBezTo>
                <a:cubicBezTo>
                  <a:pt x="6722705" y="5062600"/>
                  <a:pt x="6720595" y="5049762"/>
                  <a:pt x="6720595" y="5036924"/>
                </a:cubicBezTo>
                <a:cubicBezTo>
                  <a:pt x="6720595" y="5026225"/>
                  <a:pt x="6722705" y="5013387"/>
                  <a:pt x="6724814" y="5000549"/>
                </a:cubicBezTo>
                <a:cubicBezTo>
                  <a:pt x="6726924" y="4989851"/>
                  <a:pt x="6731142" y="4979152"/>
                  <a:pt x="6737471" y="4968454"/>
                </a:cubicBezTo>
                <a:cubicBezTo>
                  <a:pt x="6743799" y="4959895"/>
                  <a:pt x="6752237" y="4953476"/>
                  <a:pt x="6762784" y="4947057"/>
                </a:cubicBezTo>
                <a:cubicBezTo>
                  <a:pt x="6771221" y="4940638"/>
                  <a:pt x="6783878" y="4938498"/>
                  <a:pt x="6798644" y="4938498"/>
                </a:cubicBezTo>
                <a:close/>
                <a:moveTo>
                  <a:pt x="5095878" y="4900614"/>
                </a:moveTo>
                <a:lnTo>
                  <a:pt x="4991103" y="5184777"/>
                </a:lnTo>
                <a:lnTo>
                  <a:pt x="5053015" y="5184777"/>
                </a:lnTo>
                <a:lnTo>
                  <a:pt x="5075241" y="5122865"/>
                </a:lnTo>
                <a:lnTo>
                  <a:pt x="5184777" y="5122865"/>
                </a:lnTo>
                <a:lnTo>
                  <a:pt x="5205414" y="5184777"/>
                </a:lnTo>
                <a:lnTo>
                  <a:pt x="5268916" y="5184777"/>
                </a:lnTo>
                <a:lnTo>
                  <a:pt x="5164139" y="4900614"/>
                </a:lnTo>
                <a:close/>
                <a:moveTo>
                  <a:pt x="6989778" y="4897439"/>
                </a:moveTo>
                <a:cubicBezTo>
                  <a:pt x="6989778" y="4897439"/>
                  <a:pt x="6989778" y="4897439"/>
                  <a:pt x="6989778" y="5181602"/>
                </a:cubicBezTo>
                <a:cubicBezTo>
                  <a:pt x="6989778" y="5181602"/>
                  <a:pt x="6989778" y="5181602"/>
                  <a:pt x="7053005" y="5181602"/>
                </a:cubicBezTo>
                <a:cubicBezTo>
                  <a:pt x="7053005" y="5181602"/>
                  <a:pt x="7053005" y="5181602"/>
                  <a:pt x="7053005" y="5072147"/>
                </a:cubicBezTo>
                <a:cubicBezTo>
                  <a:pt x="7053005" y="5072147"/>
                  <a:pt x="7053005" y="5072147"/>
                  <a:pt x="7114123" y="5072147"/>
                </a:cubicBezTo>
                <a:cubicBezTo>
                  <a:pt x="7130984" y="5072147"/>
                  <a:pt x="7141521" y="5074252"/>
                  <a:pt x="7149952" y="5082671"/>
                </a:cubicBezTo>
                <a:cubicBezTo>
                  <a:pt x="7156274" y="5088986"/>
                  <a:pt x="7160489" y="5099511"/>
                  <a:pt x="7162597" y="5114245"/>
                </a:cubicBezTo>
                <a:cubicBezTo>
                  <a:pt x="7164704" y="5126875"/>
                  <a:pt x="7164704" y="5137399"/>
                  <a:pt x="7166812" y="5150029"/>
                </a:cubicBezTo>
                <a:cubicBezTo>
                  <a:pt x="7166812" y="5162658"/>
                  <a:pt x="7168919" y="5173183"/>
                  <a:pt x="7173134" y="5181602"/>
                </a:cubicBezTo>
                <a:cubicBezTo>
                  <a:pt x="7173134" y="5181602"/>
                  <a:pt x="7173134" y="5181602"/>
                  <a:pt x="7234253" y="5181602"/>
                </a:cubicBezTo>
                <a:cubicBezTo>
                  <a:pt x="7232146" y="5179497"/>
                  <a:pt x="7230038" y="5173183"/>
                  <a:pt x="7227931" y="5168973"/>
                </a:cubicBezTo>
                <a:cubicBezTo>
                  <a:pt x="7227931" y="5162658"/>
                  <a:pt x="7225823" y="5156343"/>
                  <a:pt x="7225823" y="5150029"/>
                </a:cubicBezTo>
                <a:cubicBezTo>
                  <a:pt x="7223716" y="5143714"/>
                  <a:pt x="7223716" y="5137399"/>
                  <a:pt x="7223716" y="5131084"/>
                </a:cubicBezTo>
                <a:cubicBezTo>
                  <a:pt x="7223716" y="5124770"/>
                  <a:pt x="7223716" y="5120560"/>
                  <a:pt x="7223716" y="5114245"/>
                </a:cubicBezTo>
                <a:cubicBezTo>
                  <a:pt x="7221608" y="5107930"/>
                  <a:pt x="7221608" y="5101616"/>
                  <a:pt x="7219500" y="5093196"/>
                </a:cubicBezTo>
                <a:cubicBezTo>
                  <a:pt x="7219500" y="5086881"/>
                  <a:pt x="7217393" y="5080567"/>
                  <a:pt x="7213178" y="5074252"/>
                </a:cubicBezTo>
                <a:cubicBezTo>
                  <a:pt x="7208963" y="5067937"/>
                  <a:pt x="7206855" y="5063727"/>
                  <a:pt x="7200533" y="5057412"/>
                </a:cubicBezTo>
                <a:cubicBezTo>
                  <a:pt x="7196317" y="5053203"/>
                  <a:pt x="7189995" y="5051098"/>
                  <a:pt x="7181565" y="5048993"/>
                </a:cubicBezTo>
                <a:cubicBezTo>
                  <a:pt x="7181565" y="5048993"/>
                  <a:pt x="7181565" y="5048993"/>
                  <a:pt x="7181565" y="5046888"/>
                </a:cubicBezTo>
                <a:cubicBezTo>
                  <a:pt x="7198425" y="5040573"/>
                  <a:pt x="7208963" y="5032154"/>
                  <a:pt x="7215285" y="5019524"/>
                </a:cubicBezTo>
                <a:cubicBezTo>
                  <a:pt x="7223716" y="5006895"/>
                  <a:pt x="7225823" y="4994265"/>
                  <a:pt x="7225823" y="4977426"/>
                </a:cubicBezTo>
                <a:cubicBezTo>
                  <a:pt x="7225823" y="4964796"/>
                  <a:pt x="7225823" y="4956377"/>
                  <a:pt x="7221608" y="4945852"/>
                </a:cubicBezTo>
                <a:cubicBezTo>
                  <a:pt x="7217393" y="4937433"/>
                  <a:pt x="7211070" y="4929013"/>
                  <a:pt x="7204748" y="4920593"/>
                </a:cubicBezTo>
                <a:cubicBezTo>
                  <a:pt x="7196317" y="4914279"/>
                  <a:pt x="7187887" y="4907964"/>
                  <a:pt x="7177350" y="4903754"/>
                </a:cubicBezTo>
                <a:cubicBezTo>
                  <a:pt x="7166812" y="4899544"/>
                  <a:pt x="7156274" y="4897439"/>
                  <a:pt x="7143629" y="4897439"/>
                </a:cubicBezTo>
                <a:close/>
                <a:moveTo>
                  <a:pt x="8669216" y="4895898"/>
                </a:moveTo>
                <a:lnTo>
                  <a:pt x="8669216" y="5179641"/>
                </a:lnTo>
                <a:lnTo>
                  <a:pt x="8727787" y="5179641"/>
                </a:lnTo>
                <a:lnTo>
                  <a:pt x="8727787" y="4990913"/>
                </a:lnTo>
                <a:lnTo>
                  <a:pt x="8846230" y="5179641"/>
                </a:lnTo>
                <a:lnTo>
                  <a:pt x="8908706" y="5179641"/>
                </a:lnTo>
                <a:lnTo>
                  <a:pt x="8908706" y="4895898"/>
                </a:lnTo>
                <a:lnTo>
                  <a:pt x="8850135" y="4895898"/>
                </a:lnTo>
                <a:lnTo>
                  <a:pt x="8850135" y="5087230"/>
                </a:lnTo>
                <a:lnTo>
                  <a:pt x="8730390" y="4895898"/>
                </a:lnTo>
                <a:close/>
                <a:moveTo>
                  <a:pt x="8394584" y="4895898"/>
                </a:moveTo>
                <a:lnTo>
                  <a:pt x="8394584" y="5179641"/>
                </a:lnTo>
                <a:lnTo>
                  <a:pt x="8610645" y="5179641"/>
                </a:lnTo>
                <a:lnTo>
                  <a:pt x="8610645" y="5126277"/>
                </a:lnTo>
                <a:lnTo>
                  <a:pt x="8458361" y="5126277"/>
                </a:lnTo>
                <a:lnTo>
                  <a:pt x="8458361" y="5057293"/>
                </a:lnTo>
                <a:lnTo>
                  <a:pt x="8596328" y="5057293"/>
                </a:lnTo>
                <a:lnTo>
                  <a:pt x="8596328" y="5009135"/>
                </a:lnTo>
                <a:lnTo>
                  <a:pt x="8458361" y="5009135"/>
                </a:lnTo>
                <a:lnTo>
                  <a:pt x="8458361" y="4947961"/>
                </a:lnTo>
                <a:lnTo>
                  <a:pt x="8606740" y="4947961"/>
                </a:lnTo>
                <a:lnTo>
                  <a:pt x="8606740" y="4895898"/>
                </a:lnTo>
                <a:close/>
                <a:moveTo>
                  <a:pt x="7545957" y="4895898"/>
                </a:moveTo>
                <a:lnTo>
                  <a:pt x="7545957" y="4947961"/>
                </a:lnTo>
                <a:lnTo>
                  <a:pt x="7629258" y="4947961"/>
                </a:lnTo>
                <a:lnTo>
                  <a:pt x="7629258" y="5179641"/>
                </a:lnTo>
                <a:lnTo>
                  <a:pt x="7691733" y="5179641"/>
                </a:lnTo>
                <a:lnTo>
                  <a:pt x="7691733" y="4947961"/>
                </a:lnTo>
                <a:lnTo>
                  <a:pt x="7777637" y="4947961"/>
                </a:lnTo>
                <a:lnTo>
                  <a:pt x="7777637" y="4895898"/>
                </a:lnTo>
                <a:close/>
                <a:moveTo>
                  <a:pt x="7297356" y="4895898"/>
                </a:moveTo>
                <a:lnTo>
                  <a:pt x="7297356" y="5179641"/>
                </a:lnTo>
                <a:lnTo>
                  <a:pt x="7512116" y="5179641"/>
                </a:lnTo>
                <a:lnTo>
                  <a:pt x="7512116" y="5126277"/>
                </a:lnTo>
                <a:lnTo>
                  <a:pt x="7358530" y="5126277"/>
                </a:lnTo>
                <a:lnTo>
                  <a:pt x="7358530" y="5057293"/>
                </a:lnTo>
                <a:lnTo>
                  <a:pt x="7496497" y="5057293"/>
                </a:lnTo>
                <a:lnTo>
                  <a:pt x="7496497" y="5009135"/>
                </a:lnTo>
                <a:lnTo>
                  <a:pt x="7358530" y="5009135"/>
                </a:lnTo>
                <a:lnTo>
                  <a:pt x="7358530" y="4947961"/>
                </a:lnTo>
                <a:lnTo>
                  <a:pt x="7509513" y="4947961"/>
                </a:lnTo>
                <a:lnTo>
                  <a:pt x="7509513" y="4895898"/>
                </a:lnTo>
                <a:close/>
                <a:moveTo>
                  <a:pt x="6425301" y="4895898"/>
                </a:moveTo>
                <a:lnTo>
                  <a:pt x="6425301" y="5179641"/>
                </a:lnTo>
                <a:lnTo>
                  <a:pt x="6487777" y="5179641"/>
                </a:lnTo>
                <a:lnTo>
                  <a:pt x="6487777" y="5063801"/>
                </a:lnTo>
                <a:lnTo>
                  <a:pt x="6606220" y="5063801"/>
                </a:lnTo>
                <a:lnTo>
                  <a:pt x="6606220" y="5015643"/>
                </a:lnTo>
                <a:lnTo>
                  <a:pt x="6487777" y="5015643"/>
                </a:lnTo>
                <a:lnTo>
                  <a:pt x="6487777" y="4947961"/>
                </a:lnTo>
                <a:lnTo>
                  <a:pt x="6624442" y="4947961"/>
                </a:lnTo>
                <a:lnTo>
                  <a:pt x="6624442" y="4895898"/>
                </a:lnTo>
                <a:close/>
                <a:moveTo>
                  <a:pt x="5251281" y="4895898"/>
                </a:moveTo>
                <a:lnTo>
                  <a:pt x="5251281" y="4947961"/>
                </a:lnTo>
                <a:lnTo>
                  <a:pt x="5334582" y="4947961"/>
                </a:lnTo>
                <a:lnTo>
                  <a:pt x="5334582" y="5179641"/>
                </a:lnTo>
                <a:lnTo>
                  <a:pt x="5397056" y="5179641"/>
                </a:lnTo>
                <a:lnTo>
                  <a:pt x="5397056" y="4947961"/>
                </a:lnTo>
                <a:lnTo>
                  <a:pt x="5482960" y="4947961"/>
                </a:lnTo>
                <a:lnTo>
                  <a:pt x="5482960" y="4895898"/>
                </a:lnTo>
                <a:close/>
                <a:moveTo>
                  <a:pt x="3962722" y="4895898"/>
                </a:moveTo>
                <a:lnTo>
                  <a:pt x="3962722" y="4947961"/>
                </a:lnTo>
                <a:lnTo>
                  <a:pt x="4048627" y="4947961"/>
                </a:lnTo>
                <a:lnTo>
                  <a:pt x="4048627" y="5179641"/>
                </a:lnTo>
                <a:lnTo>
                  <a:pt x="4109800" y="5179641"/>
                </a:lnTo>
                <a:lnTo>
                  <a:pt x="4109800" y="4947961"/>
                </a:lnTo>
                <a:lnTo>
                  <a:pt x="4195703" y="4947961"/>
                </a:lnTo>
                <a:lnTo>
                  <a:pt x="4195703" y="4895898"/>
                </a:lnTo>
                <a:close/>
                <a:moveTo>
                  <a:pt x="3421267" y="4895898"/>
                </a:moveTo>
                <a:lnTo>
                  <a:pt x="3421267" y="5179641"/>
                </a:lnTo>
                <a:lnTo>
                  <a:pt x="3481142" y="5179641"/>
                </a:lnTo>
                <a:lnTo>
                  <a:pt x="3481142" y="4990913"/>
                </a:lnTo>
                <a:lnTo>
                  <a:pt x="3598282" y="5179641"/>
                </a:lnTo>
                <a:lnTo>
                  <a:pt x="3660758" y="5179641"/>
                </a:lnTo>
                <a:lnTo>
                  <a:pt x="3660758" y="4895898"/>
                </a:lnTo>
                <a:lnTo>
                  <a:pt x="3602186" y="4895898"/>
                </a:lnTo>
                <a:lnTo>
                  <a:pt x="3602186" y="5087230"/>
                </a:lnTo>
                <a:lnTo>
                  <a:pt x="3485047" y="4895898"/>
                </a:lnTo>
                <a:close/>
                <a:moveTo>
                  <a:pt x="3283300" y="4895898"/>
                </a:moveTo>
                <a:lnTo>
                  <a:pt x="3283300" y="5179641"/>
                </a:lnTo>
                <a:lnTo>
                  <a:pt x="3345778" y="5179641"/>
                </a:lnTo>
                <a:lnTo>
                  <a:pt x="3345778" y="4895898"/>
                </a:lnTo>
                <a:close/>
                <a:moveTo>
                  <a:pt x="4760585" y="4895897"/>
                </a:moveTo>
                <a:lnTo>
                  <a:pt x="4760585" y="5179640"/>
                </a:lnTo>
                <a:lnTo>
                  <a:pt x="4961029" y="5179640"/>
                </a:lnTo>
                <a:lnTo>
                  <a:pt x="4961029" y="5126276"/>
                </a:lnTo>
                <a:lnTo>
                  <a:pt x="4823061" y="5126276"/>
                </a:lnTo>
                <a:lnTo>
                  <a:pt x="4823061" y="4895897"/>
                </a:lnTo>
                <a:close/>
                <a:moveTo>
                  <a:pt x="4510684" y="4895897"/>
                </a:moveTo>
                <a:lnTo>
                  <a:pt x="4510684" y="5179640"/>
                </a:lnTo>
                <a:lnTo>
                  <a:pt x="4711126" y="5179640"/>
                </a:lnTo>
                <a:lnTo>
                  <a:pt x="4711126" y="5126276"/>
                </a:lnTo>
                <a:lnTo>
                  <a:pt x="4573158" y="5126276"/>
                </a:lnTo>
                <a:lnTo>
                  <a:pt x="4573158" y="4895897"/>
                </a:lnTo>
                <a:close/>
                <a:moveTo>
                  <a:pt x="7873011" y="4892682"/>
                </a:moveTo>
                <a:lnTo>
                  <a:pt x="7765061" y="5181608"/>
                </a:lnTo>
                <a:lnTo>
                  <a:pt x="7828561" y="5181608"/>
                </a:lnTo>
                <a:lnTo>
                  <a:pt x="7849199" y="5118108"/>
                </a:lnTo>
                <a:lnTo>
                  <a:pt x="7957149" y="5118108"/>
                </a:lnTo>
                <a:lnTo>
                  <a:pt x="7977786" y="5181608"/>
                </a:lnTo>
                <a:lnTo>
                  <a:pt x="8044461" y="5181608"/>
                </a:lnTo>
                <a:lnTo>
                  <a:pt x="7936511" y="4892682"/>
                </a:lnTo>
                <a:close/>
                <a:moveTo>
                  <a:pt x="5849737" y="4892682"/>
                </a:moveTo>
                <a:cubicBezTo>
                  <a:pt x="5849737" y="4892682"/>
                  <a:pt x="5849737" y="4892682"/>
                  <a:pt x="5849737" y="5181608"/>
                </a:cubicBezTo>
                <a:cubicBezTo>
                  <a:pt x="5849737" y="5181608"/>
                  <a:pt x="5849737" y="5181608"/>
                  <a:pt x="5910857" y="5181608"/>
                </a:cubicBezTo>
                <a:cubicBezTo>
                  <a:pt x="5910857" y="5181608"/>
                  <a:pt x="5910857" y="5181608"/>
                  <a:pt x="5910857" y="5070318"/>
                </a:cubicBezTo>
                <a:cubicBezTo>
                  <a:pt x="5910857" y="5070318"/>
                  <a:pt x="5910857" y="5070318"/>
                  <a:pt x="5974083" y="5070318"/>
                </a:cubicBezTo>
                <a:cubicBezTo>
                  <a:pt x="5988836" y="5070318"/>
                  <a:pt x="6001480" y="5072458"/>
                  <a:pt x="6007807" y="5081019"/>
                </a:cubicBezTo>
                <a:cubicBezTo>
                  <a:pt x="6014126" y="5087440"/>
                  <a:pt x="6020449" y="5098141"/>
                  <a:pt x="6022559" y="5113122"/>
                </a:cubicBezTo>
                <a:cubicBezTo>
                  <a:pt x="6022559" y="5125963"/>
                  <a:pt x="6024663" y="5136664"/>
                  <a:pt x="6024663" y="5149505"/>
                </a:cubicBezTo>
                <a:cubicBezTo>
                  <a:pt x="6026772" y="5162347"/>
                  <a:pt x="6028878" y="5173047"/>
                  <a:pt x="6030990" y="5181608"/>
                </a:cubicBezTo>
                <a:cubicBezTo>
                  <a:pt x="6030990" y="5181608"/>
                  <a:pt x="6030990" y="5181608"/>
                  <a:pt x="6094212" y="5181608"/>
                </a:cubicBezTo>
                <a:cubicBezTo>
                  <a:pt x="6092108" y="5179468"/>
                  <a:pt x="6089997" y="5173047"/>
                  <a:pt x="6087892" y="5168767"/>
                </a:cubicBezTo>
                <a:cubicBezTo>
                  <a:pt x="6085782" y="5162347"/>
                  <a:pt x="6085782" y="5155926"/>
                  <a:pt x="6083679" y="5149505"/>
                </a:cubicBezTo>
                <a:cubicBezTo>
                  <a:pt x="6083679" y="5143085"/>
                  <a:pt x="6083679" y="5136664"/>
                  <a:pt x="6083679" y="5130244"/>
                </a:cubicBezTo>
                <a:cubicBezTo>
                  <a:pt x="6083679" y="5123823"/>
                  <a:pt x="6081567" y="5119543"/>
                  <a:pt x="6081567" y="5113122"/>
                </a:cubicBezTo>
                <a:cubicBezTo>
                  <a:pt x="6081567" y="5106702"/>
                  <a:pt x="6081567" y="5100281"/>
                  <a:pt x="6079461" y="5091720"/>
                </a:cubicBezTo>
                <a:cubicBezTo>
                  <a:pt x="6077352" y="5085300"/>
                  <a:pt x="6075244" y="5078879"/>
                  <a:pt x="6073138" y="5072458"/>
                </a:cubicBezTo>
                <a:cubicBezTo>
                  <a:pt x="6068925" y="5066038"/>
                  <a:pt x="6064709" y="5061757"/>
                  <a:pt x="6060496" y="5055337"/>
                </a:cubicBezTo>
                <a:cubicBezTo>
                  <a:pt x="6054172" y="5051056"/>
                  <a:pt x="6047846" y="5048916"/>
                  <a:pt x="6041526" y="5046776"/>
                </a:cubicBezTo>
                <a:cubicBezTo>
                  <a:pt x="6041526" y="5046776"/>
                  <a:pt x="6041526" y="5046776"/>
                  <a:pt x="6041526" y="5044636"/>
                </a:cubicBezTo>
                <a:cubicBezTo>
                  <a:pt x="6056276" y="5038215"/>
                  <a:pt x="6068925" y="5029655"/>
                  <a:pt x="6075244" y="5016813"/>
                </a:cubicBezTo>
                <a:cubicBezTo>
                  <a:pt x="6081567" y="5003972"/>
                  <a:pt x="6085782" y="4991131"/>
                  <a:pt x="6085782" y="4974010"/>
                </a:cubicBezTo>
                <a:cubicBezTo>
                  <a:pt x="6085782" y="4961168"/>
                  <a:pt x="6083679" y="4952608"/>
                  <a:pt x="6079461" y="4941907"/>
                </a:cubicBezTo>
                <a:cubicBezTo>
                  <a:pt x="6075244" y="4933346"/>
                  <a:pt x="6071029" y="4924785"/>
                  <a:pt x="6062599" y="4916224"/>
                </a:cubicBezTo>
                <a:cubicBezTo>
                  <a:pt x="6056276" y="4909804"/>
                  <a:pt x="6047846" y="4903383"/>
                  <a:pt x="6037313" y="4899103"/>
                </a:cubicBezTo>
                <a:cubicBezTo>
                  <a:pt x="6026772" y="4894822"/>
                  <a:pt x="6016235" y="4892682"/>
                  <a:pt x="6001480" y="4892682"/>
                </a:cubicBezTo>
                <a:close/>
                <a:moveTo>
                  <a:pt x="4291013" y="4892681"/>
                </a:moveTo>
                <a:lnTo>
                  <a:pt x="4183063" y="5181607"/>
                </a:lnTo>
                <a:lnTo>
                  <a:pt x="4246564" y="5181607"/>
                </a:lnTo>
                <a:lnTo>
                  <a:pt x="4270376" y="5118107"/>
                </a:lnTo>
                <a:lnTo>
                  <a:pt x="4375151" y="5118107"/>
                </a:lnTo>
                <a:lnTo>
                  <a:pt x="4395788" y="5181607"/>
                </a:lnTo>
                <a:lnTo>
                  <a:pt x="4462464" y="5181607"/>
                </a:lnTo>
                <a:lnTo>
                  <a:pt x="4356101" y="4892681"/>
                </a:lnTo>
                <a:close/>
                <a:moveTo>
                  <a:pt x="8205783" y="4889390"/>
                </a:moveTo>
                <a:cubicBezTo>
                  <a:pt x="8182716" y="4889390"/>
                  <a:pt x="8163844" y="4893600"/>
                  <a:pt x="8147068" y="4902018"/>
                </a:cubicBezTo>
                <a:cubicBezTo>
                  <a:pt x="8128195" y="4908332"/>
                  <a:pt x="8115613" y="4918856"/>
                  <a:pt x="8103031" y="4933588"/>
                </a:cubicBezTo>
                <a:cubicBezTo>
                  <a:pt x="8090449" y="4946216"/>
                  <a:pt x="8082061" y="4963054"/>
                  <a:pt x="8075770" y="4979891"/>
                </a:cubicBezTo>
                <a:cubicBezTo>
                  <a:pt x="8069479" y="4998833"/>
                  <a:pt x="8065285" y="5017775"/>
                  <a:pt x="8065285" y="5038822"/>
                </a:cubicBezTo>
                <a:cubicBezTo>
                  <a:pt x="8065285" y="5059869"/>
                  <a:pt x="8069479" y="5078811"/>
                  <a:pt x="8075770" y="5097753"/>
                </a:cubicBezTo>
                <a:cubicBezTo>
                  <a:pt x="8082061" y="5116695"/>
                  <a:pt x="8090449" y="5131428"/>
                  <a:pt x="8103031" y="5144056"/>
                </a:cubicBezTo>
                <a:cubicBezTo>
                  <a:pt x="8115613" y="5158788"/>
                  <a:pt x="8128195" y="5167207"/>
                  <a:pt x="8147068" y="5175626"/>
                </a:cubicBezTo>
                <a:cubicBezTo>
                  <a:pt x="8163844" y="5184045"/>
                  <a:pt x="8182716" y="5186149"/>
                  <a:pt x="8205783" y="5186149"/>
                </a:cubicBezTo>
                <a:cubicBezTo>
                  <a:pt x="8218365" y="5186149"/>
                  <a:pt x="8233044" y="5184045"/>
                  <a:pt x="8245626" y="5177731"/>
                </a:cubicBezTo>
                <a:cubicBezTo>
                  <a:pt x="8260305" y="5173521"/>
                  <a:pt x="8270790" y="5162998"/>
                  <a:pt x="8283372" y="5148265"/>
                </a:cubicBezTo>
                <a:cubicBezTo>
                  <a:pt x="8283372" y="5148265"/>
                  <a:pt x="8283372" y="5148265"/>
                  <a:pt x="8289663" y="5179835"/>
                </a:cubicBezTo>
                <a:cubicBezTo>
                  <a:pt x="8289663" y="5179835"/>
                  <a:pt x="8289663" y="5179835"/>
                  <a:pt x="8329505" y="5179835"/>
                </a:cubicBezTo>
                <a:cubicBezTo>
                  <a:pt x="8329505" y="5179835"/>
                  <a:pt x="8329505" y="5179835"/>
                  <a:pt x="8329505" y="5026194"/>
                </a:cubicBezTo>
                <a:cubicBezTo>
                  <a:pt x="8329505" y="5026194"/>
                  <a:pt x="8329505" y="5026194"/>
                  <a:pt x="8209977" y="5026194"/>
                </a:cubicBezTo>
                <a:cubicBezTo>
                  <a:pt x="8209977" y="5026194"/>
                  <a:pt x="8209977" y="5026194"/>
                  <a:pt x="8209977" y="5074602"/>
                </a:cubicBezTo>
                <a:cubicBezTo>
                  <a:pt x="8209977" y="5074602"/>
                  <a:pt x="8209977" y="5074602"/>
                  <a:pt x="8272887" y="5074602"/>
                </a:cubicBezTo>
                <a:cubicBezTo>
                  <a:pt x="8270790" y="5093544"/>
                  <a:pt x="8264499" y="5108276"/>
                  <a:pt x="8254014" y="5118800"/>
                </a:cubicBezTo>
                <a:cubicBezTo>
                  <a:pt x="8241432" y="5129323"/>
                  <a:pt x="8226753" y="5135637"/>
                  <a:pt x="8205783" y="5135637"/>
                </a:cubicBezTo>
                <a:cubicBezTo>
                  <a:pt x="8191104" y="5135637"/>
                  <a:pt x="8178522" y="5131428"/>
                  <a:pt x="8170134" y="5127218"/>
                </a:cubicBezTo>
                <a:cubicBezTo>
                  <a:pt x="8159650" y="5120904"/>
                  <a:pt x="8151262" y="5114590"/>
                  <a:pt x="8144971" y="5104067"/>
                </a:cubicBezTo>
                <a:cubicBezTo>
                  <a:pt x="8138680" y="5095648"/>
                  <a:pt x="8134486" y="5085125"/>
                  <a:pt x="8132389" y="5074602"/>
                </a:cubicBezTo>
                <a:cubicBezTo>
                  <a:pt x="8130292" y="5064078"/>
                  <a:pt x="8128195" y="5051450"/>
                  <a:pt x="8128195" y="5038822"/>
                </a:cubicBezTo>
                <a:cubicBezTo>
                  <a:pt x="8128195" y="5028299"/>
                  <a:pt x="8130292" y="5015671"/>
                  <a:pt x="8132389" y="5003043"/>
                </a:cubicBezTo>
                <a:cubicBezTo>
                  <a:pt x="8134486" y="4992519"/>
                  <a:pt x="8138680" y="4981996"/>
                  <a:pt x="8144971" y="4971473"/>
                </a:cubicBezTo>
                <a:cubicBezTo>
                  <a:pt x="8151262" y="4963054"/>
                  <a:pt x="8159650" y="4956740"/>
                  <a:pt x="8170134" y="4950426"/>
                </a:cubicBezTo>
                <a:cubicBezTo>
                  <a:pt x="8178522" y="4944112"/>
                  <a:pt x="8191104" y="4942007"/>
                  <a:pt x="8205783" y="4942007"/>
                </a:cubicBezTo>
                <a:cubicBezTo>
                  <a:pt x="8220462" y="4942007"/>
                  <a:pt x="8233044" y="4946216"/>
                  <a:pt x="8243529" y="4954635"/>
                </a:cubicBezTo>
                <a:cubicBezTo>
                  <a:pt x="8254014" y="4963054"/>
                  <a:pt x="8262402" y="4973577"/>
                  <a:pt x="8264499" y="4990415"/>
                </a:cubicBezTo>
                <a:cubicBezTo>
                  <a:pt x="8264499" y="4990415"/>
                  <a:pt x="8264499" y="4990415"/>
                  <a:pt x="8325311" y="4990415"/>
                </a:cubicBezTo>
                <a:cubicBezTo>
                  <a:pt x="8323214" y="4973577"/>
                  <a:pt x="8319020" y="4958844"/>
                  <a:pt x="8310632" y="4946216"/>
                </a:cubicBezTo>
                <a:cubicBezTo>
                  <a:pt x="8304341" y="4933588"/>
                  <a:pt x="8295953" y="4923065"/>
                  <a:pt x="8283372" y="4914646"/>
                </a:cubicBezTo>
                <a:cubicBezTo>
                  <a:pt x="8272887" y="4906228"/>
                  <a:pt x="8260305" y="4899914"/>
                  <a:pt x="8247723" y="4895704"/>
                </a:cubicBezTo>
                <a:cubicBezTo>
                  <a:pt x="8233044" y="4891495"/>
                  <a:pt x="8220462" y="4889390"/>
                  <a:pt x="8205783" y="4889390"/>
                </a:cubicBezTo>
                <a:close/>
                <a:moveTo>
                  <a:pt x="6249292" y="4889390"/>
                </a:moveTo>
                <a:cubicBezTo>
                  <a:pt x="6236687" y="4889390"/>
                  <a:pt x="6224082" y="4891495"/>
                  <a:pt x="6211477" y="4895704"/>
                </a:cubicBezTo>
                <a:cubicBezTo>
                  <a:pt x="6198873" y="4897809"/>
                  <a:pt x="6188369" y="4904123"/>
                  <a:pt x="6177865" y="4910437"/>
                </a:cubicBezTo>
                <a:cubicBezTo>
                  <a:pt x="6167361" y="4916751"/>
                  <a:pt x="6158958" y="4927274"/>
                  <a:pt x="6152655" y="4937798"/>
                </a:cubicBezTo>
                <a:cubicBezTo>
                  <a:pt x="6146353" y="4948321"/>
                  <a:pt x="6144252" y="4960949"/>
                  <a:pt x="6144252" y="4975682"/>
                </a:cubicBezTo>
                <a:cubicBezTo>
                  <a:pt x="6144252" y="4988310"/>
                  <a:pt x="6146353" y="4998833"/>
                  <a:pt x="6150555" y="5009357"/>
                </a:cubicBezTo>
                <a:cubicBezTo>
                  <a:pt x="6156857" y="5017775"/>
                  <a:pt x="6163159" y="5026194"/>
                  <a:pt x="6171562" y="5032508"/>
                </a:cubicBezTo>
                <a:cubicBezTo>
                  <a:pt x="6177865" y="5038822"/>
                  <a:pt x="6188369" y="5043031"/>
                  <a:pt x="6196772" y="5047241"/>
                </a:cubicBezTo>
                <a:cubicBezTo>
                  <a:pt x="6207276" y="5051450"/>
                  <a:pt x="6217780" y="5053555"/>
                  <a:pt x="6228284" y="5055659"/>
                </a:cubicBezTo>
                <a:cubicBezTo>
                  <a:pt x="6238788" y="5059869"/>
                  <a:pt x="6249292" y="5061973"/>
                  <a:pt x="6259796" y="5064078"/>
                </a:cubicBezTo>
                <a:cubicBezTo>
                  <a:pt x="6270300" y="5066183"/>
                  <a:pt x="6278703" y="5070392"/>
                  <a:pt x="6287106" y="5072497"/>
                </a:cubicBezTo>
                <a:cubicBezTo>
                  <a:pt x="6293408" y="5076706"/>
                  <a:pt x="6301811" y="5080916"/>
                  <a:pt x="6306013" y="5085125"/>
                </a:cubicBezTo>
                <a:cubicBezTo>
                  <a:pt x="6310215" y="5089334"/>
                  <a:pt x="6312315" y="5095648"/>
                  <a:pt x="6312315" y="5104067"/>
                </a:cubicBezTo>
                <a:cubicBezTo>
                  <a:pt x="6312315" y="5110381"/>
                  <a:pt x="6310215" y="5116695"/>
                  <a:pt x="6308114" y="5120904"/>
                </a:cubicBezTo>
                <a:cubicBezTo>
                  <a:pt x="6303912" y="5125114"/>
                  <a:pt x="6299711" y="5129323"/>
                  <a:pt x="6293408" y="5131428"/>
                </a:cubicBezTo>
                <a:cubicBezTo>
                  <a:pt x="6287106" y="5135637"/>
                  <a:pt x="6282904" y="5135637"/>
                  <a:pt x="6276602" y="5137742"/>
                </a:cubicBezTo>
                <a:cubicBezTo>
                  <a:pt x="6270300" y="5137742"/>
                  <a:pt x="6263997" y="5139846"/>
                  <a:pt x="6257695" y="5139846"/>
                </a:cubicBezTo>
                <a:cubicBezTo>
                  <a:pt x="6249292" y="5139846"/>
                  <a:pt x="6240889" y="5137742"/>
                  <a:pt x="6234586" y="5135637"/>
                </a:cubicBezTo>
                <a:cubicBezTo>
                  <a:pt x="6226183" y="5133532"/>
                  <a:pt x="6219881" y="5131428"/>
                  <a:pt x="6213578" y="5127218"/>
                </a:cubicBezTo>
                <a:cubicBezTo>
                  <a:pt x="6207276" y="5123009"/>
                  <a:pt x="6203074" y="5116695"/>
                  <a:pt x="6200974" y="5110381"/>
                </a:cubicBezTo>
                <a:cubicBezTo>
                  <a:pt x="6196772" y="5104067"/>
                  <a:pt x="6194671" y="5095648"/>
                  <a:pt x="6194671" y="5087230"/>
                </a:cubicBezTo>
                <a:cubicBezTo>
                  <a:pt x="6194671" y="5087230"/>
                  <a:pt x="6194671" y="5087230"/>
                  <a:pt x="6133748" y="5087230"/>
                </a:cubicBezTo>
                <a:cubicBezTo>
                  <a:pt x="6133748" y="5104067"/>
                  <a:pt x="6137950" y="5118800"/>
                  <a:pt x="6144252" y="5131428"/>
                </a:cubicBezTo>
                <a:cubicBezTo>
                  <a:pt x="6150555" y="5144056"/>
                  <a:pt x="6158958" y="5154579"/>
                  <a:pt x="6171562" y="5162998"/>
                </a:cubicBezTo>
                <a:cubicBezTo>
                  <a:pt x="6182066" y="5171417"/>
                  <a:pt x="6194671" y="5177731"/>
                  <a:pt x="6209377" y="5181940"/>
                </a:cubicBezTo>
                <a:cubicBezTo>
                  <a:pt x="6224082" y="5186149"/>
                  <a:pt x="6238788" y="5186149"/>
                  <a:pt x="6255594" y="5186149"/>
                </a:cubicBezTo>
                <a:cubicBezTo>
                  <a:pt x="6274501" y="5186149"/>
                  <a:pt x="6291307" y="5184045"/>
                  <a:pt x="6306013" y="5179835"/>
                </a:cubicBezTo>
                <a:cubicBezTo>
                  <a:pt x="6320719" y="5175626"/>
                  <a:pt x="6333323" y="5169312"/>
                  <a:pt x="6343827" y="5160893"/>
                </a:cubicBezTo>
                <a:cubicBezTo>
                  <a:pt x="6354331" y="5152474"/>
                  <a:pt x="6360634" y="5144056"/>
                  <a:pt x="6366936" y="5133532"/>
                </a:cubicBezTo>
                <a:cubicBezTo>
                  <a:pt x="6371137" y="5120904"/>
                  <a:pt x="6373238" y="5110381"/>
                  <a:pt x="6373238" y="5095648"/>
                </a:cubicBezTo>
                <a:cubicBezTo>
                  <a:pt x="6373238" y="5080916"/>
                  <a:pt x="6371137" y="5068288"/>
                  <a:pt x="6362734" y="5057764"/>
                </a:cubicBezTo>
                <a:cubicBezTo>
                  <a:pt x="6356432" y="5047241"/>
                  <a:pt x="6348029" y="5038822"/>
                  <a:pt x="6339626" y="5032508"/>
                </a:cubicBezTo>
                <a:cubicBezTo>
                  <a:pt x="6329122" y="5026194"/>
                  <a:pt x="6320719" y="5021985"/>
                  <a:pt x="6310215" y="5019880"/>
                </a:cubicBezTo>
                <a:cubicBezTo>
                  <a:pt x="6301811" y="5015671"/>
                  <a:pt x="6295509" y="5013566"/>
                  <a:pt x="6289207" y="5013566"/>
                </a:cubicBezTo>
                <a:cubicBezTo>
                  <a:pt x="6272400" y="5009357"/>
                  <a:pt x="6257695" y="5005147"/>
                  <a:pt x="6245090" y="5003043"/>
                </a:cubicBezTo>
                <a:cubicBezTo>
                  <a:pt x="6234586" y="4998833"/>
                  <a:pt x="6226183" y="4996729"/>
                  <a:pt x="6219881" y="4992519"/>
                </a:cubicBezTo>
                <a:cubicBezTo>
                  <a:pt x="6213578" y="4990415"/>
                  <a:pt x="6209377" y="4988310"/>
                  <a:pt x="6207276" y="4984101"/>
                </a:cubicBezTo>
                <a:cubicBezTo>
                  <a:pt x="6205175" y="4979891"/>
                  <a:pt x="6205175" y="4975682"/>
                  <a:pt x="6205175" y="4969368"/>
                </a:cubicBezTo>
                <a:cubicBezTo>
                  <a:pt x="6205175" y="4965159"/>
                  <a:pt x="6205175" y="4958844"/>
                  <a:pt x="6209377" y="4954635"/>
                </a:cubicBezTo>
                <a:cubicBezTo>
                  <a:pt x="6211477" y="4950426"/>
                  <a:pt x="6213578" y="4948321"/>
                  <a:pt x="6217780" y="4946216"/>
                </a:cubicBezTo>
                <a:cubicBezTo>
                  <a:pt x="6221981" y="4942007"/>
                  <a:pt x="6228284" y="4939902"/>
                  <a:pt x="6232485" y="4939902"/>
                </a:cubicBezTo>
                <a:cubicBezTo>
                  <a:pt x="6236687" y="4937798"/>
                  <a:pt x="6242989" y="4937798"/>
                  <a:pt x="6247191" y="4937798"/>
                </a:cubicBezTo>
                <a:cubicBezTo>
                  <a:pt x="6255594" y="4937798"/>
                  <a:pt x="6261896" y="4937798"/>
                  <a:pt x="6268199" y="4939902"/>
                </a:cubicBezTo>
                <a:cubicBezTo>
                  <a:pt x="6274501" y="4942007"/>
                  <a:pt x="6280804" y="4944112"/>
                  <a:pt x="6285005" y="4946216"/>
                </a:cubicBezTo>
                <a:cubicBezTo>
                  <a:pt x="6291307" y="4950426"/>
                  <a:pt x="6295509" y="4954635"/>
                  <a:pt x="6297610" y="4960949"/>
                </a:cubicBezTo>
                <a:cubicBezTo>
                  <a:pt x="6301811" y="4965159"/>
                  <a:pt x="6303912" y="4973577"/>
                  <a:pt x="6303912" y="4981996"/>
                </a:cubicBezTo>
                <a:cubicBezTo>
                  <a:pt x="6303912" y="4981996"/>
                  <a:pt x="6303912" y="4981996"/>
                  <a:pt x="6364835" y="4981996"/>
                </a:cubicBezTo>
                <a:cubicBezTo>
                  <a:pt x="6364835" y="4965159"/>
                  <a:pt x="6360634" y="4950426"/>
                  <a:pt x="6354331" y="4939902"/>
                </a:cubicBezTo>
                <a:cubicBezTo>
                  <a:pt x="6348029" y="4927274"/>
                  <a:pt x="6339626" y="4918856"/>
                  <a:pt x="6329122" y="4910437"/>
                </a:cubicBezTo>
                <a:cubicBezTo>
                  <a:pt x="6318618" y="4904123"/>
                  <a:pt x="6306013" y="4897809"/>
                  <a:pt x="6293408" y="4893600"/>
                </a:cubicBezTo>
                <a:cubicBezTo>
                  <a:pt x="6278703" y="4891495"/>
                  <a:pt x="6263997" y="4889390"/>
                  <a:pt x="6249292" y="4889390"/>
                </a:cubicBezTo>
                <a:close/>
                <a:moveTo>
                  <a:pt x="3827062" y="4889390"/>
                </a:moveTo>
                <a:cubicBezTo>
                  <a:pt x="3814457" y="4889390"/>
                  <a:pt x="3801852" y="4891495"/>
                  <a:pt x="3789249" y="4895704"/>
                </a:cubicBezTo>
                <a:cubicBezTo>
                  <a:pt x="3776643" y="4897809"/>
                  <a:pt x="3764038" y="4904123"/>
                  <a:pt x="3755635" y="4910437"/>
                </a:cubicBezTo>
                <a:cubicBezTo>
                  <a:pt x="3745130" y="4916751"/>
                  <a:pt x="3736727" y="4927274"/>
                  <a:pt x="3730426" y="4937798"/>
                </a:cubicBezTo>
                <a:cubicBezTo>
                  <a:pt x="3724125" y="4948321"/>
                  <a:pt x="3722024" y="4960949"/>
                  <a:pt x="3722024" y="4975682"/>
                </a:cubicBezTo>
                <a:cubicBezTo>
                  <a:pt x="3722024" y="4988310"/>
                  <a:pt x="3724125" y="4998833"/>
                  <a:pt x="3728326" y="5009357"/>
                </a:cubicBezTo>
                <a:cubicBezTo>
                  <a:pt x="3732528" y="5017775"/>
                  <a:pt x="3738829" y="5026194"/>
                  <a:pt x="3747232" y="5032508"/>
                </a:cubicBezTo>
                <a:cubicBezTo>
                  <a:pt x="3755635" y="5038822"/>
                  <a:pt x="3764038" y="5043031"/>
                  <a:pt x="3774541" y="5047241"/>
                </a:cubicBezTo>
                <a:cubicBezTo>
                  <a:pt x="3785047" y="5051450"/>
                  <a:pt x="3795551" y="5053555"/>
                  <a:pt x="3806054" y="5055659"/>
                </a:cubicBezTo>
                <a:cubicBezTo>
                  <a:pt x="3816559" y="5059869"/>
                  <a:pt x="3827062" y="5061973"/>
                  <a:pt x="3835465" y="5064078"/>
                </a:cubicBezTo>
                <a:cubicBezTo>
                  <a:pt x="3845970" y="5066183"/>
                  <a:pt x="3856473" y="5070392"/>
                  <a:pt x="3862776" y="5072497"/>
                </a:cubicBezTo>
                <a:cubicBezTo>
                  <a:pt x="3871178" y="5076706"/>
                  <a:pt x="3877482" y="5080916"/>
                  <a:pt x="3883784" y="5085125"/>
                </a:cubicBezTo>
                <a:cubicBezTo>
                  <a:pt x="3887985" y="5089334"/>
                  <a:pt x="3890086" y="5095648"/>
                  <a:pt x="3890086" y="5104067"/>
                </a:cubicBezTo>
                <a:cubicBezTo>
                  <a:pt x="3890086" y="5110381"/>
                  <a:pt x="3887985" y="5116695"/>
                  <a:pt x="3883784" y="5120904"/>
                </a:cubicBezTo>
                <a:cubicBezTo>
                  <a:pt x="3881683" y="5125114"/>
                  <a:pt x="3875381" y="5129323"/>
                  <a:pt x="3871178" y="5131428"/>
                </a:cubicBezTo>
                <a:cubicBezTo>
                  <a:pt x="3864876" y="5135637"/>
                  <a:pt x="3858576" y="5135637"/>
                  <a:pt x="3852272" y="5137742"/>
                </a:cubicBezTo>
                <a:cubicBezTo>
                  <a:pt x="3845970" y="5137742"/>
                  <a:pt x="3839666" y="5139846"/>
                  <a:pt x="3835465" y="5139846"/>
                </a:cubicBezTo>
                <a:cubicBezTo>
                  <a:pt x="3827062" y="5139846"/>
                  <a:pt x="3818660" y="5137742"/>
                  <a:pt x="3810257" y="5135637"/>
                </a:cubicBezTo>
                <a:cubicBezTo>
                  <a:pt x="3803952" y="5133532"/>
                  <a:pt x="3797651" y="5131428"/>
                  <a:pt x="3791349" y="5127218"/>
                </a:cubicBezTo>
                <a:cubicBezTo>
                  <a:pt x="3785047" y="5123009"/>
                  <a:pt x="3780846" y="5116695"/>
                  <a:pt x="3776643" y="5110381"/>
                </a:cubicBezTo>
                <a:cubicBezTo>
                  <a:pt x="3774541" y="5104067"/>
                  <a:pt x="3772441" y="5095648"/>
                  <a:pt x="3772441" y="5087230"/>
                </a:cubicBezTo>
                <a:cubicBezTo>
                  <a:pt x="3772441" y="5087230"/>
                  <a:pt x="3772441" y="5087230"/>
                  <a:pt x="3711518" y="5087230"/>
                </a:cubicBezTo>
                <a:cubicBezTo>
                  <a:pt x="3711518" y="5104067"/>
                  <a:pt x="3713621" y="5118800"/>
                  <a:pt x="3722024" y="5131428"/>
                </a:cubicBezTo>
                <a:cubicBezTo>
                  <a:pt x="3728326" y="5144056"/>
                  <a:pt x="3736727" y="5154579"/>
                  <a:pt x="3747232" y="5162998"/>
                </a:cubicBezTo>
                <a:cubicBezTo>
                  <a:pt x="3759837" y="5171417"/>
                  <a:pt x="3772441" y="5177731"/>
                  <a:pt x="3787148" y="5181940"/>
                </a:cubicBezTo>
                <a:cubicBezTo>
                  <a:pt x="3801852" y="5186149"/>
                  <a:pt x="3816559" y="5186149"/>
                  <a:pt x="3833364" y="5186149"/>
                </a:cubicBezTo>
                <a:cubicBezTo>
                  <a:pt x="3852272" y="5186149"/>
                  <a:pt x="3869077" y="5184045"/>
                  <a:pt x="3883784" y="5179835"/>
                </a:cubicBezTo>
                <a:cubicBezTo>
                  <a:pt x="3898488" y="5175626"/>
                  <a:pt x="3911093" y="5169312"/>
                  <a:pt x="3921598" y="5160893"/>
                </a:cubicBezTo>
                <a:cubicBezTo>
                  <a:pt x="3930002" y="5152474"/>
                  <a:pt x="3938405" y="5144056"/>
                  <a:pt x="3942606" y="5133532"/>
                </a:cubicBezTo>
                <a:cubicBezTo>
                  <a:pt x="3948908" y="5120904"/>
                  <a:pt x="3951009" y="5110381"/>
                  <a:pt x="3951009" y="5095648"/>
                </a:cubicBezTo>
                <a:cubicBezTo>
                  <a:pt x="3951009" y="5080916"/>
                  <a:pt x="3946807" y="5068288"/>
                  <a:pt x="3940504" y="5057764"/>
                </a:cubicBezTo>
                <a:cubicBezTo>
                  <a:pt x="3934204" y="5047241"/>
                  <a:pt x="3925801" y="5038822"/>
                  <a:pt x="3917396" y="5032508"/>
                </a:cubicBezTo>
                <a:cubicBezTo>
                  <a:pt x="3906893" y="5026194"/>
                  <a:pt x="3898488" y="5021985"/>
                  <a:pt x="3887985" y="5019880"/>
                </a:cubicBezTo>
                <a:cubicBezTo>
                  <a:pt x="3879582" y="5015671"/>
                  <a:pt x="3871178" y="5013566"/>
                  <a:pt x="3866979" y="5013566"/>
                </a:cubicBezTo>
                <a:cubicBezTo>
                  <a:pt x="3848071" y="5009357"/>
                  <a:pt x="3833364" y="5005147"/>
                  <a:pt x="3822860" y="5003043"/>
                </a:cubicBezTo>
                <a:cubicBezTo>
                  <a:pt x="3812355" y="4998833"/>
                  <a:pt x="3803952" y="4996729"/>
                  <a:pt x="3797651" y="4992519"/>
                </a:cubicBezTo>
                <a:cubicBezTo>
                  <a:pt x="3791349" y="4990415"/>
                  <a:pt x="3787148" y="4988310"/>
                  <a:pt x="3785047" y="4984101"/>
                </a:cubicBezTo>
                <a:cubicBezTo>
                  <a:pt x="3782944" y="4979891"/>
                  <a:pt x="3780846" y="4975682"/>
                  <a:pt x="3780846" y="4969368"/>
                </a:cubicBezTo>
                <a:cubicBezTo>
                  <a:pt x="3780846" y="4965159"/>
                  <a:pt x="3782944" y="4958844"/>
                  <a:pt x="3785047" y="4954635"/>
                </a:cubicBezTo>
                <a:cubicBezTo>
                  <a:pt x="3789249" y="4950426"/>
                  <a:pt x="3791349" y="4948321"/>
                  <a:pt x="3795551" y="4946216"/>
                </a:cubicBezTo>
                <a:cubicBezTo>
                  <a:pt x="3799754" y="4942007"/>
                  <a:pt x="3803952" y="4939902"/>
                  <a:pt x="3810257" y="4939902"/>
                </a:cubicBezTo>
                <a:cubicBezTo>
                  <a:pt x="3814457" y="4937798"/>
                  <a:pt x="3818660" y="4937798"/>
                  <a:pt x="3824962" y="4937798"/>
                </a:cubicBezTo>
                <a:cubicBezTo>
                  <a:pt x="3831263" y="4937798"/>
                  <a:pt x="3839666" y="4937798"/>
                  <a:pt x="3845970" y="4939902"/>
                </a:cubicBezTo>
                <a:cubicBezTo>
                  <a:pt x="3852272" y="4942007"/>
                  <a:pt x="3858576" y="4944112"/>
                  <a:pt x="3862776" y="4946216"/>
                </a:cubicBezTo>
                <a:cubicBezTo>
                  <a:pt x="3869077" y="4950426"/>
                  <a:pt x="3873279" y="4954635"/>
                  <a:pt x="3875381" y="4960949"/>
                </a:cubicBezTo>
                <a:cubicBezTo>
                  <a:pt x="3877482" y="4965159"/>
                  <a:pt x="3879582" y="4973577"/>
                  <a:pt x="3881683" y="4981996"/>
                </a:cubicBezTo>
                <a:cubicBezTo>
                  <a:pt x="3881683" y="4981996"/>
                  <a:pt x="3881683" y="4981996"/>
                  <a:pt x="3940504" y="4981996"/>
                </a:cubicBezTo>
                <a:cubicBezTo>
                  <a:pt x="3940504" y="4965159"/>
                  <a:pt x="3938405" y="4950426"/>
                  <a:pt x="3932101" y="4939902"/>
                </a:cubicBezTo>
                <a:cubicBezTo>
                  <a:pt x="3925801" y="4927274"/>
                  <a:pt x="3917396" y="4918856"/>
                  <a:pt x="3906893" y="4910437"/>
                </a:cubicBezTo>
                <a:cubicBezTo>
                  <a:pt x="3896390" y="4904123"/>
                  <a:pt x="3883784" y="4897809"/>
                  <a:pt x="3869077" y="4893600"/>
                </a:cubicBezTo>
                <a:cubicBezTo>
                  <a:pt x="3856473" y="4891495"/>
                  <a:pt x="3841766" y="4889390"/>
                  <a:pt x="3827062" y="4889390"/>
                </a:cubicBezTo>
                <a:close/>
                <a:moveTo>
                  <a:pt x="5654952" y="4886332"/>
                </a:moveTo>
                <a:cubicBezTo>
                  <a:pt x="5631840" y="4886332"/>
                  <a:pt x="5612934" y="4890611"/>
                  <a:pt x="5596134" y="4899167"/>
                </a:cubicBezTo>
                <a:cubicBezTo>
                  <a:pt x="5577228" y="4905585"/>
                  <a:pt x="5564616" y="4916281"/>
                  <a:pt x="5552013" y="4931255"/>
                </a:cubicBezTo>
                <a:cubicBezTo>
                  <a:pt x="5539409" y="4944090"/>
                  <a:pt x="5531005" y="4961204"/>
                  <a:pt x="5524702" y="4978317"/>
                </a:cubicBezTo>
                <a:cubicBezTo>
                  <a:pt x="5518400" y="4997570"/>
                  <a:pt x="5514198" y="5016823"/>
                  <a:pt x="5514198" y="5038215"/>
                </a:cubicBezTo>
                <a:cubicBezTo>
                  <a:pt x="5514198" y="5059607"/>
                  <a:pt x="5518400" y="5078859"/>
                  <a:pt x="5524702" y="5098112"/>
                </a:cubicBezTo>
                <a:cubicBezTo>
                  <a:pt x="5531005" y="5117365"/>
                  <a:pt x="5539409" y="5132339"/>
                  <a:pt x="5552013" y="5145174"/>
                </a:cubicBezTo>
                <a:cubicBezTo>
                  <a:pt x="5564616" y="5160149"/>
                  <a:pt x="5577228" y="5168706"/>
                  <a:pt x="5596134" y="5177262"/>
                </a:cubicBezTo>
                <a:cubicBezTo>
                  <a:pt x="5612934" y="5185819"/>
                  <a:pt x="5631840" y="5187958"/>
                  <a:pt x="5654952" y="5187958"/>
                </a:cubicBezTo>
                <a:cubicBezTo>
                  <a:pt x="5675957" y="5187958"/>
                  <a:pt x="5694864" y="5185819"/>
                  <a:pt x="5713772" y="5177262"/>
                </a:cubicBezTo>
                <a:cubicBezTo>
                  <a:pt x="5730582" y="5168706"/>
                  <a:pt x="5745281" y="5160149"/>
                  <a:pt x="5757886" y="5145174"/>
                </a:cubicBezTo>
                <a:cubicBezTo>
                  <a:pt x="5768390" y="5132339"/>
                  <a:pt x="5778899" y="5117365"/>
                  <a:pt x="5785195" y="5098112"/>
                </a:cubicBezTo>
                <a:cubicBezTo>
                  <a:pt x="5791498" y="5078859"/>
                  <a:pt x="5793598" y="5059607"/>
                  <a:pt x="5793598" y="5038215"/>
                </a:cubicBezTo>
                <a:cubicBezTo>
                  <a:pt x="5793598" y="5016823"/>
                  <a:pt x="5791498" y="4997570"/>
                  <a:pt x="5785195" y="4978317"/>
                </a:cubicBezTo>
                <a:cubicBezTo>
                  <a:pt x="5778899" y="4961204"/>
                  <a:pt x="5768390" y="4944090"/>
                  <a:pt x="5757886" y="4931255"/>
                </a:cubicBezTo>
                <a:cubicBezTo>
                  <a:pt x="5745281" y="4916281"/>
                  <a:pt x="5730582" y="4905585"/>
                  <a:pt x="5713772" y="4899167"/>
                </a:cubicBezTo>
                <a:cubicBezTo>
                  <a:pt x="5694864" y="4890611"/>
                  <a:pt x="5675957" y="4886332"/>
                  <a:pt x="5654952" y="4886332"/>
                </a:cubicBezTo>
                <a:close/>
                <a:moveTo>
                  <a:pt x="6798646" y="4884523"/>
                </a:moveTo>
                <a:cubicBezTo>
                  <a:pt x="6775406" y="4884523"/>
                  <a:pt x="6756392" y="4888802"/>
                  <a:pt x="6739490" y="4897358"/>
                </a:cubicBezTo>
                <a:cubicBezTo>
                  <a:pt x="6720476" y="4903776"/>
                  <a:pt x="6705687" y="4914472"/>
                  <a:pt x="6695124" y="4929446"/>
                </a:cubicBezTo>
                <a:cubicBezTo>
                  <a:pt x="6682448" y="4942281"/>
                  <a:pt x="6673997" y="4959395"/>
                  <a:pt x="6667659" y="4976508"/>
                </a:cubicBezTo>
                <a:cubicBezTo>
                  <a:pt x="6661321" y="4995761"/>
                  <a:pt x="6657095" y="5015014"/>
                  <a:pt x="6657095" y="5036406"/>
                </a:cubicBezTo>
                <a:cubicBezTo>
                  <a:pt x="6657095" y="5057798"/>
                  <a:pt x="6661321" y="5077050"/>
                  <a:pt x="6667659" y="5096303"/>
                </a:cubicBezTo>
                <a:cubicBezTo>
                  <a:pt x="6673997" y="5115556"/>
                  <a:pt x="6682448" y="5130530"/>
                  <a:pt x="6695124" y="5143365"/>
                </a:cubicBezTo>
                <a:cubicBezTo>
                  <a:pt x="6705687" y="5158340"/>
                  <a:pt x="6720476" y="5166897"/>
                  <a:pt x="6739490" y="5175453"/>
                </a:cubicBezTo>
                <a:cubicBezTo>
                  <a:pt x="6756392" y="5184010"/>
                  <a:pt x="6775406" y="5186149"/>
                  <a:pt x="6798646" y="5186149"/>
                </a:cubicBezTo>
                <a:cubicBezTo>
                  <a:pt x="6819773" y="5186149"/>
                  <a:pt x="6838787" y="5184010"/>
                  <a:pt x="6857801" y="5175453"/>
                </a:cubicBezTo>
                <a:cubicBezTo>
                  <a:pt x="6874702" y="5166897"/>
                  <a:pt x="6889491" y="5158340"/>
                  <a:pt x="6900055" y="5143365"/>
                </a:cubicBezTo>
                <a:cubicBezTo>
                  <a:pt x="6912731" y="5130530"/>
                  <a:pt x="6923294" y="5115556"/>
                  <a:pt x="6929632" y="5096303"/>
                </a:cubicBezTo>
                <a:cubicBezTo>
                  <a:pt x="6935971" y="5077050"/>
                  <a:pt x="6938083" y="5057798"/>
                  <a:pt x="6938083" y="5036406"/>
                </a:cubicBezTo>
                <a:cubicBezTo>
                  <a:pt x="6938083" y="5015014"/>
                  <a:pt x="6935971" y="4995761"/>
                  <a:pt x="6929632" y="4976508"/>
                </a:cubicBezTo>
                <a:cubicBezTo>
                  <a:pt x="6923294" y="4959395"/>
                  <a:pt x="6912731" y="4942281"/>
                  <a:pt x="6900055" y="4929446"/>
                </a:cubicBezTo>
                <a:cubicBezTo>
                  <a:pt x="6889491" y="4914472"/>
                  <a:pt x="6874702" y="4903776"/>
                  <a:pt x="6857801" y="4897358"/>
                </a:cubicBezTo>
                <a:cubicBezTo>
                  <a:pt x="6838787" y="4888802"/>
                  <a:pt x="6819773" y="4884523"/>
                  <a:pt x="6798646" y="4884523"/>
                </a:cubicBezTo>
                <a:close/>
                <a:moveTo>
                  <a:pt x="5668186" y="4819657"/>
                </a:moveTo>
                <a:lnTo>
                  <a:pt x="5668186" y="4867282"/>
                </a:lnTo>
                <a:lnTo>
                  <a:pt x="5722165" y="4867282"/>
                </a:lnTo>
                <a:lnTo>
                  <a:pt x="5722165" y="4819657"/>
                </a:lnTo>
                <a:close/>
                <a:moveTo>
                  <a:pt x="5585641" y="4819657"/>
                </a:moveTo>
                <a:lnTo>
                  <a:pt x="5585641" y="4867282"/>
                </a:lnTo>
                <a:lnTo>
                  <a:pt x="5641199" y="4867282"/>
                </a:lnTo>
                <a:lnTo>
                  <a:pt x="5641199" y="4819657"/>
                </a:lnTo>
                <a:close/>
                <a:moveTo>
                  <a:pt x="6812634" y="4817803"/>
                </a:moveTo>
                <a:lnTo>
                  <a:pt x="6812634" y="4865428"/>
                </a:lnTo>
                <a:lnTo>
                  <a:pt x="6868197" y="4865428"/>
                </a:lnTo>
                <a:lnTo>
                  <a:pt x="6868197" y="4817803"/>
                </a:lnTo>
                <a:close/>
                <a:moveTo>
                  <a:pt x="6730084" y="4817803"/>
                </a:moveTo>
                <a:lnTo>
                  <a:pt x="6730084" y="4865428"/>
                </a:lnTo>
                <a:lnTo>
                  <a:pt x="6785647" y="4865428"/>
                </a:lnTo>
                <a:lnTo>
                  <a:pt x="6785647" y="4817803"/>
                </a:lnTo>
                <a:close/>
                <a:moveTo>
                  <a:pt x="4964935" y="1942625"/>
                </a:moveTo>
                <a:lnTo>
                  <a:pt x="4511987" y="2295352"/>
                </a:lnTo>
                <a:lnTo>
                  <a:pt x="4298529" y="2467160"/>
                </a:lnTo>
                <a:lnTo>
                  <a:pt x="4298529" y="4370062"/>
                </a:lnTo>
                <a:lnTo>
                  <a:pt x="4964935" y="4370062"/>
                </a:lnTo>
                <a:close/>
                <a:moveTo>
                  <a:pt x="7245477" y="1166886"/>
                </a:moveTo>
                <a:cubicBezTo>
                  <a:pt x="7245477" y="1166886"/>
                  <a:pt x="7245477" y="3061486"/>
                  <a:pt x="7245477" y="3061486"/>
                </a:cubicBezTo>
                <a:cubicBezTo>
                  <a:pt x="7245477" y="3086691"/>
                  <a:pt x="7224497" y="3107695"/>
                  <a:pt x="7199321" y="3107695"/>
                </a:cubicBezTo>
                <a:cubicBezTo>
                  <a:pt x="7182536" y="3107695"/>
                  <a:pt x="7167850" y="3101394"/>
                  <a:pt x="7159458" y="3088792"/>
                </a:cubicBezTo>
                <a:cubicBezTo>
                  <a:pt x="5946802" y="1179489"/>
                  <a:pt x="5946802" y="1179489"/>
                  <a:pt x="5946802" y="1179489"/>
                </a:cubicBezTo>
                <a:cubicBezTo>
                  <a:pt x="5143251" y="1818024"/>
                  <a:pt x="5143251" y="1818024"/>
                  <a:pt x="5143251" y="1818024"/>
                </a:cubicBezTo>
                <a:cubicBezTo>
                  <a:pt x="5143251" y="4370061"/>
                  <a:pt x="5143251" y="4370061"/>
                  <a:pt x="5143251" y="4370061"/>
                </a:cubicBezTo>
                <a:cubicBezTo>
                  <a:pt x="5787346" y="4370061"/>
                  <a:pt x="5787346" y="4370061"/>
                  <a:pt x="5787346" y="4370061"/>
                </a:cubicBezTo>
                <a:cubicBezTo>
                  <a:pt x="5787346" y="4288144"/>
                  <a:pt x="5787346" y="4288144"/>
                  <a:pt x="5787346" y="4288144"/>
                </a:cubicBezTo>
                <a:cubicBezTo>
                  <a:pt x="5787346" y="2290623"/>
                  <a:pt x="5787346" y="2290623"/>
                  <a:pt x="5787346" y="2290623"/>
                </a:cubicBezTo>
                <a:cubicBezTo>
                  <a:pt x="5787346" y="2265419"/>
                  <a:pt x="5808326" y="2244415"/>
                  <a:pt x="5833502" y="2244415"/>
                </a:cubicBezTo>
                <a:cubicBezTo>
                  <a:pt x="5850291" y="2244415"/>
                  <a:pt x="5867070" y="2252815"/>
                  <a:pt x="5873366" y="2265419"/>
                </a:cubicBezTo>
                <a:cubicBezTo>
                  <a:pt x="7188830" y="4332253"/>
                  <a:pt x="7188830" y="4332253"/>
                  <a:pt x="7188830" y="4332253"/>
                </a:cubicBezTo>
                <a:cubicBezTo>
                  <a:pt x="7195125" y="4342755"/>
                  <a:pt x="7211909" y="4370061"/>
                  <a:pt x="7211909" y="4370061"/>
                </a:cubicBezTo>
                <a:cubicBezTo>
                  <a:pt x="7251771" y="4370061"/>
                  <a:pt x="7251771" y="4370061"/>
                  <a:pt x="7251771" y="4370061"/>
                </a:cubicBezTo>
                <a:cubicBezTo>
                  <a:pt x="7889573" y="4370061"/>
                  <a:pt x="7889573" y="4370061"/>
                  <a:pt x="7889573" y="4370061"/>
                </a:cubicBezTo>
                <a:cubicBezTo>
                  <a:pt x="7889573" y="1166886"/>
                  <a:pt x="7889573" y="1166886"/>
                  <a:pt x="7889573" y="1166886"/>
                </a:cubicBezTo>
                <a:close/>
                <a:moveTo>
                  <a:pt x="0" y="0"/>
                </a:moveTo>
                <a:lnTo>
                  <a:pt x="1398494" y="0"/>
                </a:lnTo>
                <a:lnTo>
                  <a:pt x="1398494" y="2"/>
                </a:lnTo>
                <a:lnTo>
                  <a:pt x="12192001" y="2"/>
                </a:lnTo>
                <a:lnTo>
                  <a:pt x="12192001" y="6858001"/>
                </a:lnTo>
                <a:lnTo>
                  <a:pt x="3" y="6858001"/>
                </a:lnTo>
                <a:lnTo>
                  <a:pt x="3" y="1741488"/>
                </a:lnTo>
                <a:lnTo>
                  <a:pt x="0" y="174148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7799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2">
            <a:extLst>
              <a:ext uri="{FF2B5EF4-FFF2-40B4-BE49-F238E27FC236}">
                <a16:creationId xmlns:a16="http://schemas.microsoft.com/office/drawing/2014/main" id="{088A1427-8D86-41A4-8311-F4EA0FF4B8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6018" y="-13941"/>
            <a:ext cx="6329239" cy="6871941"/>
          </a:xfrm>
          <a:custGeom>
            <a:avLst/>
            <a:gdLst>
              <a:gd name="connsiteX0" fmla="*/ 1429676 w 6329239"/>
              <a:gd name="connsiteY0" fmla="*/ 1664234 h 6871941"/>
              <a:gd name="connsiteX1" fmla="*/ 1429676 w 6329239"/>
              <a:gd name="connsiteY1" fmla="*/ 6871941 h 6871941"/>
              <a:gd name="connsiteX2" fmla="*/ 0 w 6329239"/>
              <a:gd name="connsiteY2" fmla="*/ 6871941 h 6871941"/>
              <a:gd name="connsiteX3" fmla="*/ 0 w 6329239"/>
              <a:gd name="connsiteY3" fmla="*/ 2789546 h 6871941"/>
              <a:gd name="connsiteX4" fmla="*/ 457943 w 6329239"/>
              <a:gd name="connsiteY4" fmla="*/ 2420957 h 6871941"/>
              <a:gd name="connsiteX5" fmla="*/ 6322243 w 6329239"/>
              <a:gd name="connsiteY5" fmla="*/ 0 h 6871941"/>
              <a:gd name="connsiteX6" fmla="*/ 6329239 w 6329239"/>
              <a:gd name="connsiteY6" fmla="*/ 0 h 6871941"/>
              <a:gd name="connsiteX7" fmla="*/ 6329239 w 6329239"/>
              <a:gd name="connsiteY7" fmla="*/ 6871941 h 6871941"/>
              <a:gd name="connsiteX8" fmla="*/ 6325056 w 6329239"/>
              <a:gd name="connsiteY8" fmla="*/ 6871941 h 6871941"/>
              <a:gd name="connsiteX9" fmla="*/ 6250227 w 6329239"/>
              <a:gd name="connsiteY9" fmla="*/ 6871941 h 6871941"/>
              <a:gd name="connsiteX10" fmla="*/ 6200715 w 6329239"/>
              <a:gd name="connsiteY10" fmla="*/ 6790830 h 6871941"/>
              <a:gd name="connsiteX11" fmla="*/ 3378578 w 6329239"/>
              <a:gd name="connsiteY11" fmla="*/ 2356738 h 6871941"/>
              <a:gd name="connsiteX12" fmla="*/ 3293059 w 6329239"/>
              <a:gd name="connsiteY12" fmla="*/ 2311676 h 6871941"/>
              <a:gd name="connsiteX13" fmla="*/ 3194036 w 6329239"/>
              <a:gd name="connsiteY13" fmla="*/ 2410812 h 6871941"/>
              <a:gd name="connsiteX14" fmla="*/ 3194036 w 6329239"/>
              <a:gd name="connsiteY14" fmla="*/ 6696200 h 6871941"/>
              <a:gd name="connsiteX15" fmla="*/ 3194036 w 6329239"/>
              <a:gd name="connsiteY15" fmla="*/ 6871941 h 6871941"/>
              <a:gd name="connsiteX16" fmla="*/ 1812224 w 6329239"/>
              <a:gd name="connsiteY16" fmla="*/ 6871941 h 6871941"/>
              <a:gd name="connsiteX17" fmla="*/ 1812224 w 6329239"/>
              <a:gd name="connsiteY17" fmla="*/ 1396919 h 6871941"/>
              <a:gd name="connsiteX18" fmla="*/ 3536113 w 6329239"/>
              <a:gd name="connsiteY18" fmla="*/ 27037 h 6871941"/>
              <a:gd name="connsiteX19" fmla="*/ 6137701 w 6329239"/>
              <a:gd name="connsiteY19" fmla="*/ 4123165 h 6871941"/>
              <a:gd name="connsiteX20" fmla="*/ 6223221 w 6329239"/>
              <a:gd name="connsiteY20" fmla="*/ 4163720 h 6871941"/>
              <a:gd name="connsiteX21" fmla="*/ 6322243 w 6329239"/>
              <a:gd name="connsiteY21" fmla="*/ 4064584 h 6871941"/>
              <a:gd name="connsiteX22" fmla="*/ 6322243 w 6329239"/>
              <a:gd name="connsiteY22" fmla="*/ 0 h 687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329239" h="6871941">
                <a:moveTo>
                  <a:pt x="1429676" y="1664234"/>
                </a:moveTo>
                <a:lnTo>
                  <a:pt x="1429676" y="6871941"/>
                </a:lnTo>
                <a:lnTo>
                  <a:pt x="0" y="6871941"/>
                </a:lnTo>
                <a:lnTo>
                  <a:pt x="0" y="2789546"/>
                </a:lnTo>
                <a:lnTo>
                  <a:pt x="457943" y="2420957"/>
                </a:lnTo>
                <a:close/>
                <a:moveTo>
                  <a:pt x="6322243" y="0"/>
                </a:moveTo>
                <a:lnTo>
                  <a:pt x="6329239" y="0"/>
                </a:lnTo>
                <a:lnTo>
                  <a:pt x="6329239" y="6871941"/>
                </a:lnTo>
                <a:lnTo>
                  <a:pt x="6325056" y="6871941"/>
                </a:lnTo>
                <a:cubicBezTo>
                  <a:pt x="6314366" y="6871941"/>
                  <a:pt x="6292987" y="6871941"/>
                  <a:pt x="6250227" y="6871941"/>
                </a:cubicBezTo>
                <a:cubicBezTo>
                  <a:pt x="6250227" y="6871941"/>
                  <a:pt x="6214219" y="6813361"/>
                  <a:pt x="6200715" y="6790830"/>
                </a:cubicBezTo>
                <a:cubicBezTo>
                  <a:pt x="6200715" y="6790830"/>
                  <a:pt x="6200715" y="6790830"/>
                  <a:pt x="3378578" y="2356738"/>
                </a:cubicBezTo>
                <a:cubicBezTo>
                  <a:pt x="3365075" y="2329701"/>
                  <a:pt x="3329067" y="2311676"/>
                  <a:pt x="3293059" y="2311676"/>
                </a:cubicBezTo>
                <a:cubicBezTo>
                  <a:pt x="3239046" y="2311676"/>
                  <a:pt x="3194036" y="2356738"/>
                  <a:pt x="3194036" y="2410812"/>
                </a:cubicBezTo>
                <a:cubicBezTo>
                  <a:pt x="3194036" y="2410812"/>
                  <a:pt x="3194036" y="2410812"/>
                  <a:pt x="3194036" y="6696200"/>
                </a:cubicBezTo>
                <a:cubicBezTo>
                  <a:pt x="3194036" y="6696200"/>
                  <a:pt x="3194036" y="6696200"/>
                  <a:pt x="3194036" y="6871941"/>
                </a:cubicBezTo>
                <a:cubicBezTo>
                  <a:pt x="3194036" y="6871941"/>
                  <a:pt x="3194036" y="6871941"/>
                  <a:pt x="1812224" y="6871941"/>
                </a:cubicBezTo>
                <a:cubicBezTo>
                  <a:pt x="1812224" y="6871941"/>
                  <a:pt x="1812224" y="6871941"/>
                  <a:pt x="1812224" y="1396919"/>
                </a:cubicBezTo>
                <a:cubicBezTo>
                  <a:pt x="1812224" y="1396919"/>
                  <a:pt x="1812224" y="1396919"/>
                  <a:pt x="3536113" y="27037"/>
                </a:cubicBezTo>
                <a:cubicBezTo>
                  <a:pt x="3536113" y="27037"/>
                  <a:pt x="3536113" y="27037"/>
                  <a:pt x="6137701" y="4123165"/>
                </a:cubicBezTo>
                <a:cubicBezTo>
                  <a:pt x="6155705" y="4150202"/>
                  <a:pt x="6187213" y="4163720"/>
                  <a:pt x="6223221" y="4163720"/>
                </a:cubicBezTo>
                <a:cubicBezTo>
                  <a:pt x="6277233" y="4163720"/>
                  <a:pt x="6322243" y="4118659"/>
                  <a:pt x="6322243" y="4064584"/>
                </a:cubicBezTo>
                <a:cubicBezTo>
                  <a:pt x="6322243" y="4064584"/>
                  <a:pt x="6322243" y="0"/>
                  <a:pt x="632224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6E1DCE04-1F3F-4D21-B1EB-F4B2AB318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3211836"/>
            <a:ext cx="5050294" cy="1311128"/>
          </a:xfrm>
        </p:spPr>
        <p:txBody>
          <a:bodyPr>
            <a:spAutoFit/>
          </a:bodyPr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87796B5-4061-4547-83A3-B497516B5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242" y="4610202"/>
            <a:ext cx="5049838" cy="1239837"/>
          </a:xfrm>
        </p:spPr>
        <p:txBody>
          <a:bodyPr/>
          <a:lstStyle>
            <a:lvl1pPr marL="0" indent="0">
              <a:buNone/>
              <a:defRPr/>
            </a:lvl1pPr>
            <a:lvl2pPr marL="457223" indent="0">
              <a:buNone/>
              <a:defRPr/>
            </a:lvl2pPr>
            <a:lvl3pPr marL="914446" indent="0">
              <a:buNone/>
              <a:defRPr/>
            </a:lvl3pPr>
            <a:lvl4pPr marL="1371669" indent="0">
              <a:buNone/>
              <a:defRPr/>
            </a:lvl4pPr>
            <a:lvl5pPr marL="1828891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58807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A743508-14BE-443D-AD02-04233F02C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7" y="2548607"/>
            <a:ext cx="8611662" cy="701731"/>
          </a:xfrm>
          <a:noFill/>
        </p:spPr>
        <p:txBody>
          <a:bodyPr>
            <a:sp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B2BF7522-23C8-4556-9EEB-9E750BA03A6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745417" y="4832524"/>
            <a:ext cx="1663946" cy="1188864"/>
            <a:chOff x="1679" y="616"/>
            <a:chExt cx="4322" cy="3088"/>
          </a:xfrm>
          <a:solidFill>
            <a:schemeClr val="bg1"/>
          </a:solidFill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BD7D56A1-9FDB-4050-BF2F-059DF78D55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79" y="3481"/>
              <a:ext cx="48" cy="2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A120B8A-9787-4E66-B8DE-91998E27BB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5" y="3481"/>
              <a:ext cx="184" cy="218"/>
            </a:xfrm>
            <a:custGeom>
              <a:avLst/>
              <a:gdLst>
                <a:gd name="T0" fmla="*/ 49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6 w 184"/>
                <a:gd name="T15" fmla="*/ 73 h 218"/>
                <a:gd name="T16" fmla="*/ 46 w 184"/>
                <a:gd name="T17" fmla="*/ 73 h 218"/>
                <a:gd name="T18" fmla="*/ 46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9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9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6" y="73"/>
                  </a:lnTo>
                  <a:lnTo>
                    <a:pt x="46" y="73"/>
                  </a:lnTo>
                  <a:lnTo>
                    <a:pt x="4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1DAB65D-2B6C-43AA-9FA6-B33DAE3CEC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08" y="3476"/>
              <a:ext cx="184" cy="228"/>
            </a:xfrm>
            <a:custGeom>
              <a:avLst/>
              <a:gdLst>
                <a:gd name="T0" fmla="*/ 31 w 114"/>
                <a:gd name="T1" fmla="*/ 105 h 141"/>
                <a:gd name="T2" fmla="*/ 38 w 114"/>
                <a:gd name="T3" fmla="*/ 113 h 141"/>
                <a:gd name="T4" fmla="*/ 47 w 114"/>
                <a:gd name="T5" fmla="*/ 117 h 141"/>
                <a:gd name="T6" fmla="*/ 59 w 114"/>
                <a:gd name="T7" fmla="*/ 119 h 141"/>
                <a:gd name="T8" fmla="*/ 67 w 114"/>
                <a:gd name="T9" fmla="*/ 118 h 141"/>
                <a:gd name="T10" fmla="*/ 76 w 114"/>
                <a:gd name="T11" fmla="*/ 115 h 141"/>
                <a:gd name="T12" fmla="*/ 82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2 w 114"/>
                <a:gd name="T19" fmla="*/ 87 h 141"/>
                <a:gd name="T20" fmla="*/ 59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7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5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09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5 w 114"/>
                <a:gd name="T63" fmla="*/ 31 h 141"/>
                <a:gd name="T64" fmla="*/ 33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0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7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1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1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7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1" y="119"/>
                    <a:pt x="64" y="118"/>
                    <a:pt x="67" y="118"/>
                  </a:cubicBezTo>
                  <a:cubicBezTo>
                    <a:pt x="70" y="117"/>
                    <a:pt x="73" y="117"/>
                    <a:pt x="76" y="115"/>
                  </a:cubicBezTo>
                  <a:cubicBezTo>
                    <a:pt x="78" y="114"/>
                    <a:pt x="81" y="112"/>
                    <a:pt x="82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79" y="91"/>
                    <a:pt x="76" y="89"/>
                    <a:pt x="72" y="87"/>
                  </a:cubicBezTo>
                  <a:cubicBezTo>
                    <a:pt x="69" y="86"/>
                    <a:pt x="64" y="84"/>
                    <a:pt x="59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5" y="73"/>
                    <a:pt x="21" y="71"/>
                    <a:pt x="17" y="68"/>
                  </a:cubicBezTo>
                  <a:cubicBezTo>
                    <a:pt x="13" y="65"/>
                    <a:pt x="10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5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5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09" y="36"/>
                    <a:pt x="109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0"/>
                    <a:pt x="79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7" y="23"/>
                    <a:pt x="54" y="23"/>
                  </a:cubicBezTo>
                  <a:cubicBezTo>
                    <a:pt x="51" y="23"/>
                    <a:pt x="49" y="23"/>
                    <a:pt x="47" y="24"/>
                  </a:cubicBezTo>
                  <a:cubicBezTo>
                    <a:pt x="44" y="24"/>
                    <a:pt x="42" y="25"/>
                    <a:pt x="40" y="27"/>
                  </a:cubicBezTo>
                  <a:cubicBezTo>
                    <a:pt x="38" y="28"/>
                    <a:pt x="37" y="29"/>
                    <a:pt x="35" y="31"/>
                  </a:cubicBezTo>
                  <a:cubicBezTo>
                    <a:pt x="34" y="33"/>
                    <a:pt x="33" y="36"/>
                    <a:pt x="33" y="38"/>
                  </a:cubicBezTo>
                  <a:cubicBezTo>
                    <a:pt x="33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8" y="55"/>
                    <a:pt x="65" y="57"/>
                    <a:pt x="74" y="59"/>
                  </a:cubicBezTo>
                  <a:cubicBezTo>
                    <a:pt x="76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2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0" y="116"/>
                  </a:cubicBezTo>
                  <a:cubicBezTo>
                    <a:pt x="108" y="121"/>
                    <a:pt x="104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7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1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1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BFEDEEF-4F59-4F58-B375-D730732E84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1" y="3481"/>
              <a:ext cx="179" cy="218"/>
            </a:xfrm>
            <a:custGeom>
              <a:avLst/>
              <a:gdLst>
                <a:gd name="T0" fmla="*/ 0 w 179"/>
                <a:gd name="T1" fmla="*/ 40 h 218"/>
                <a:gd name="T2" fmla="*/ 0 w 179"/>
                <a:gd name="T3" fmla="*/ 0 h 218"/>
                <a:gd name="T4" fmla="*/ 179 w 179"/>
                <a:gd name="T5" fmla="*/ 0 h 218"/>
                <a:gd name="T6" fmla="*/ 179 w 179"/>
                <a:gd name="T7" fmla="*/ 40 h 218"/>
                <a:gd name="T8" fmla="*/ 113 w 179"/>
                <a:gd name="T9" fmla="*/ 40 h 218"/>
                <a:gd name="T10" fmla="*/ 113 w 179"/>
                <a:gd name="T11" fmla="*/ 218 h 218"/>
                <a:gd name="T12" fmla="*/ 66 w 179"/>
                <a:gd name="T13" fmla="*/ 218 h 218"/>
                <a:gd name="T14" fmla="*/ 66 w 179"/>
                <a:gd name="T15" fmla="*/ 40 h 218"/>
                <a:gd name="T16" fmla="*/ 0 w 179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18">
                  <a:moveTo>
                    <a:pt x="0" y="40"/>
                  </a:moveTo>
                  <a:lnTo>
                    <a:pt x="0" y="0"/>
                  </a:lnTo>
                  <a:lnTo>
                    <a:pt x="179" y="0"/>
                  </a:lnTo>
                  <a:lnTo>
                    <a:pt x="179" y="40"/>
                  </a:lnTo>
                  <a:lnTo>
                    <a:pt x="113" y="40"/>
                  </a:lnTo>
                  <a:lnTo>
                    <a:pt x="113" y="218"/>
                  </a:lnTo>
                  <a:lnTo>
                    <a:pt x="66" y="218"/>
                  </a:lnTo>
                  <a:lnTo>
                    <a:pt x="66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CA69C3A-5738-4F02-BEAD-EF24E3BA81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72" y="3481"/>
              <a:ext cx="213" cy="218"/>
            </a:xfrm>
            <a:custGeom>
              <a:avLst/>
              <a:gdLst>
                <a:gd name="T0" fmla="*/ 132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6 w 213"/>
                <a:gd name="T9" fmla="*/ 169 h 218"/>
                <a:gd name="T10" fmla="*/ 48 w 213"/>
                <a:gd name="T11" fmla="*/ 218 h 218"/>
                <a:gd name="T12" fmla="*/ 0 w 213"/>
                <a:gd name="T13" fmla="*/ 218 h 218"/>
                <a:gd name="T14" fmla="*/ 82 w 213"/>
                <a:gd name="T15" fmla="*/ 0 h 218"/>
                <a:gd name="T16" fmla="*/ 132 w 213"/>
                <a:gd name="T17" fmla="*/ 0 h 218"/>
                <a:gd name="T18" fmla="*/ 134 w 213"/>
                <a:gd name="T19" fmla="*/ 134 h 218"/>
                <a:gd name="T20" fmla="*/ 106 w 213"/>
                <a:gd name="T21" fmla="*/ 55 h 218"/>
                <a:gd name="T22" fmla="*/ 106 w 213"/>
                <a:gd name="T23" fmla="*/ 55 h 218"/>
                <a:gd name="T24" fmla="*/ 77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2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6" y="16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82" y="0"/>
                  </a:lnTo>
                  <a:lnTo>
                    <a:pt x="132" y="0"/>
                  </a:lnTo>
                  <a:close/>
                  <a:moveTo>
                    <a:pt x="134" y="134"/>
                  </a:moveTo>
                  <a:lnTo>
                    <a:pt x="106" y="55"/>
                  </a:lnTo>
                  <a:lnTo>
                    <a:pt x="106" y="55"/>
                  </a:lnTo>
                  <a:lnTo>
                    <a:pt x="77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E87D0B7-C5FC-40E9-90B3-FE75DE72F2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2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51AA6D14-1388-4E0C-8C18-137D0B4D3F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4" y="3481"/>
              <a:ext cx="154" cy="218"/>
            </a:xfrm>
            <a:custGeom>
              <a:avLst/>
              <a:gdLst>
                <a:gd name="T0" fmla="*/ 48 w 154"/>
                <a:gd name="T1" fmla="*/ 0 h 218"/>
                <a:gd name="T2" fmla="*/ 48 w 154"/>
                <a:gd name="T3" fmla="*/ 177 h 218"/>
                <a:gd name="T4" fmla="*/ 154 w 154"/>
                <a:gd name="T5" fmla="*/ 177 h 218"/>
                <a:gd name="T6" fmla="*/ 154 w 154"/>
                <a:gd name="T7" fmla="*/ 218 h 218"/>
                <a:gd name="T8" fmla="*/ 0 w 154"/>
                <a:gd name="T9" fmla="*/ 218 h 218"/>
                <a:gd name="T10" fmla="*/ 0 w 154"/>
                <a:gd name="T11" fmla="*/ 0 h 218"/>
                <a:gd name="T12" fmla="*/ 48 w 154"/>
                <a:gd name="T1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18">
                  <a:moveTo>
                    <a:pt x="48" y="0"/>
                  </a:moveTo>
                  <a:lnTo>
                    <a:pt x="48" y="177"/>
                  </a:lnTo>
                  <a:lnTo>
                    <a:pt x="154" y="177"/>
                  </a:lnTo>
                  <a:lnTo>
                    <a:pt x="154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0DBC2B7F-3FAE-4F0E-AC64-E9C9DCD7A9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2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BA2A90F-6EA1-4454-A01C-1DB565C5CE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1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90AFCBD-A19D-4D4E-BC4A-0DAD1B5414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92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6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6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4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6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6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4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4F250691-539E-4D34-B489-720517A286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51" y="3481"/>
              <a:ext cx="187" cy="218"/>
            </a:xfrm>
            <a:custGeom>
              <a:avLst/>
              <a:gdLst>
                <a:gd name="T0" fmla="*/ 72 w 116"/>
                <a:gd name="T1" fmla="*/ 0 h 135"/>
                <a:gd name="T2" fmla="*/ 89 w 116"/>
                <a:gd name="T3" fmla="*/ 3 h 135"/>
                <a:gd name="T4" fmla="*/ 101 w 116"/>
                <a:gd name="T5" fmla="*/ 11 h 135"/>
                <a:gd name="T6" fmla="*/ 109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0 w 116"/>
                <a:gd name="T23" fmla="*/ 103 h 135"/>
                <a:gd name="T24" fmla="*/ 111 w 116"/>
                <a:gd name="T25" fmla="*/ 111 h 135"/>
                <a:gd name="T26" fmla="*/ 111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6 w 116"/>
                <a:gd name="T33" fmla="*/ 135 h 135"/>
                <a:gd name="T34" fmla="*/ 83 w 116"/>
                <a:gd name="T35" fmla="*/ 120 h 135"/>
                <a:gd name="T36" fmla="*/ 82 w 116"/>
                <a:gd name="T37" fmla="*/ 103 h 135"/>
                <a:gd name="T38" fmla="*/ 75 w 116"/>
                <a:gd name="T39" fmla="*/ 88 h 135"/>
                <a:gd name="T40" fmla="*/ 59 w 116"/>
                <a:gd name="T41" fmla="*/ 83 h 135"/>
                <a:gd name="T42" fmla="*/ 29 w 116"/>
                <a:gd name="T43" fmla="*/ 83 h 135"/>
                <a:gd name="T44" fmla="*/ 29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2 w 116"/>
                <a:gd name="T51" fmla="*/ 0 h 135"/>
                <a:gd name="T52" fmla="*/ 62 w 116"/>
                <a:gd name="T53" fmla="*/ 61 h 135"/>
                <a:gd name="T54" fmla="*/ 77 w 116"/>
                <a:gd name="T55" fmla="*/ 57 h 135"/>
                <a:gd name="T56" fmla="*/ 82 w 116"/>
                <a:gd name="T57" fmla="*/ 42 h 135"/>
                <a:gd name="T58" fmla="*/ 77 w 116"/>
                <a:gd name="T59" fmla="*/ 28 h 135"/>
                <a:gd name="T60" fmla="*/ 62 w 116"/>
                <a:gd name="T61" fmla="*/ 23 h 135"/>
                <a:gd name="T62" fmla="*/ 29 w 116"/>
                <a:gd name="T63" fmla="*/ 23 h 135"/>
                <a:gd name="T64" fmla="*/ 29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2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1" y="11"/>
                  </a:cubicBezTo>
                  <a:cubicBezTo>
                    <a:pt x="105" y="15"/>
                    <a:pt x="107" y="19"/>
                    <a:pt x="109" y="23"/>
                  </a:cubicBezTo>
                  <a:cubicBezTo>
                    <a:pt x="111" y="28"/>
                    <a:pt x="112" y="32"/>
                    <a:pt x="112" y="38"/>
                  </a:cubicBezTo>
                  <a:cubicBezTo>
                    <a:pt x="112" y="46"/>
                    <a:pt x="110" y="52"/>
                    <a:pt x="107" y="58"/>
                  </a:cubicBezTo>
                  <a:cubicBezTo>
                    <a:pt x="104" y="64"/>
                    <a:pt x="98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4" y="73"/>
                    <a:pt x="97" y="74"/>
                    <a:pt x="100" y="76"/>
                  </a:cubicBezTo>
                  <a:cubicBezTo>
                    <a:pt x="102" y="79"/>
                    <a:pt x="104" y="81"/>
                    <a:pt x="106" y="84"/>
                  </a:cubicBezTo>
                  <a:cubicBezTo>
                    <a:pt x="107" y="87"/>
                    <a:pt x="108" y="90"/>
                    <a:pt x="109" y="93"/>
                  </a:cubicBezTo>
                  <a:cubicBezTo>
                    <a:pt x="110" y="97"/>
                    <a:pt x="110" y="100"/>
                    <a:pt x="110" y="103"/>
                  </a:cubicBezTo>
                  <a:cubicBezTo>
                    <a:pt x="110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1" y="120"/>
                  </a:cubicBezTo>
                  <a:cubicBezTo>
                    <a:pt x="112" y="123"/>
                    <a:pt x="112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6" y="135"/>
                    <a:pt x="86" y="135"/>
                    <a:pt x="86" y="135"/>
                  </a:cubicBezTo>
                  <a:cubicBezTo>
                    <a:pt x="85" y="131"/>
                    <a:pt x="84" y="126"/>
                    <a:pt x="83" y="120"/>
                  </a:cubicBezTo>
                  <a:cubicBezTo>
                    <a:pt x="83" y="114"/>
                    <a:pt x="82" y="109"/>
                    <a:pt x="82" y="103"/>
                  </a:cubicBezTo>
                  <a:cubicBezTo>
                    <a:pt x="81" y="96"/>
                    <a:pt x="78" y="91"/>
                    <a:pt x="75" y="88"/>
                  </a:cubicBezTo>
                  <a:cubicBezTo>
                    <a:pt x="72" y="84"/>
                    <a:pt x="66" y="83"/>
                    <a:pt x="5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2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7" y="57"/>
                  </a:cubicBezTo>
                  <a:cubicBezTo>
                    <a:pt x="81" y="54"/>
                    <a:pt x="82" y="49"/>
                    <a:pt x="82" y="42"/>
                  </a:cubicBezTo>
                  <a:cubicBezTo>
                    <a:pt x="82" y="36"/>
                    <a:pt x="81" y="31"/>
                    <a:pt x="77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61"/>
                    <a:pt x="29" y="61"/>
                    <a:pt x="29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408AF5D6-3938-4A97-BE23-FA0C787C94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69" y="3476"/>
              <a:ext cx="184" cy="228"/>
            </a:xfrm>
            <a:custGeom>
              <a:avLst/>
              <a:gdLst>
                <a:gd name="T0" fmla="*/ 32 w 114"/>
                <a:gd name="T1" fmla="*/ 105 h 141"/>
                <a:gd name="T2" fmla="*/ 38 w 114"/>
                <a:gd name="T3" fmla="*/ 113 h 141"/>
                <a:gd name="T4" fmla="*/ 48 w 114"/>
                <a:gd name="T5" fmla="*/ 117 h 141"/>
                <a:gd name="T6" fmla="*/ 59 w 114"/>
                <a:gd name="T7" fmla="*/ 119 h 141"/>
                <a:gd name="T8" fmla="*/ 68 w 114"/>
                <a:gd name="T9" fmla="*/ 118 h 141"/>
                <a:gd name="T10" fmla="*/ 76 w 114"/>
                <a:gd name="T11" fmla="*/ 115 h 141"/>
                <a:gd name="T12" fmla="*/ 83 w 114"/>
                <a:gd name="T13" fmla="*/ 110 h 141"/>
                <a:gd name="T14" fmla="*/ 85 w 114"/>
                <a:gd name="T15" fmla="*/ 102 h 141"/>
                <a:gd name="T16" fmla="*/ 82 w 114"/>
                <a:gd name="T17" fmla="*/ 93 h 141"/>
                <a:gd name="T18" fmla="*/ 73 w 114"/>
                <a:gd name="T19" fmla="*/ 87 h 141"/>
                <a:gd name="T20" fmla="*/ 60 w 114"/>
                <a:gd name="T21" fmla="*/ 83 h 141"/>
                <a:gd name="T22" fmla="*/ 45 w 114"/>
                <a:gd name="T23" fmla="*/ 79 h 141"/>
                <a:gd name="T24" fmla="*/ 30 w 114"/>
                <a:gd name="T25" fmla="*/ 75 h 141"/>
                <a:gd name="T26" fmla="*/ 18 w 114"/>
                <a:gd name="T27" fmla="*/ 68 h 141"/>
                <a:gd name="T28" fmla="*/ 8 w 114"/>
                <a:gd name="T29" fmla="*/ 57 h 141"/>
                <a:gd name="T30" fmla="*/ 5 w 114"/>
                <a:gd name="T31" fmla="*/ 41 h 141"/>
                <a:gd name="T32" fmla="*/ 9 w 114"/>
                <a:gd name="T33" fmla="*/ 23 h 141"/>
                <a:gd name="T34" fmla="*/ 21 w 114"/>
                <a:gd name="T35" fmla="*/ 10 h 141"/>
                <a:gd name="T36" fmla="*/ 37 w 114"/>
                <a:gd name="T37" fmla="*/ 3 h 141"/>
                <a:gd name="T38" fmla="*/ 55 w 114"/>
                <a:gd name="T39" fmla="*/ 0 h 141"/>
                <a:gd name="T40" fmla="*/ 76 w 114"/>
                <a:gd name="T41" fmla="*/ 2 h 141"/>
                <a:gd name="T42" fmla="*/ 93 w 114"/>
                <a:gd name="T43" fmla="*/ 10 h 141"/>
                <a:gd name="T44" fmla="*/ 105 w 114"/>
                <a:gd name="T45" fmla="*/ 24 h 141"/>
                <a:gd name="T46" fmla="*/ 110 w 114"/>
                <a:gd name="T47" fmla="*/ 44 h 141"/>
                <a:gd name="T48" fmla="*/ 81 w 114"/>
                <a:gd name="T49" fmla="*/ 44 h 141"/>
                <a:gd name="T50" fmla="*/ 78 w 114"/>
                <a:gd name="T51" fmla="*/ 34 h 141"/>
                <a:gd name="T52" fmla="*/ 72 w 114"/>
                <a:gd name="T53" fmla="*/ 27 h 141"/>
                <a:gd name="T54" fmla="*/ 64 w 114"/>
                <a:gd name="T55" fmla="*/ 24 h 141"/>
                <a:gd name="T56" fmla="*/ 54 w 114"/>
                <a:gd name="T57" fmla="*/ 23 h 141"/>
                <a:gd name="T58" fmla="*/ 47 w 114"/>
                <a:gd name="T59" fmla="*/ 24 h 141"/>
                <a:gd name="T60" fmla="*/ 40 w 114"/>
                <a:gd name="T61" fmla="*/ 27 h 141"/>
                <a:gd name="T62" fmla="*/ 36 w 114"/>
                <a:gd name="T63" fmla="*/ 31 h 141"/>
                <a:gd name="T64" fmla="*/ 34 w 114"/>
                <a:gd name="T65" fmla="*/ 38 h 141"/>
                <a:gd name="T66" fmla="*/ 35 w 114"/>
                <a:gd name="T67" fmla="*/ 45 h 141"/>
                <a:gd name="T68" fmla="*/ 41 w 114"/>
                <a:gd name="T69" fmla="*/ 49 h 141"/>
                <a:gd name="T70" fmla="*/ 53 w 114"/>
                <a:gd name="T71" fmla="*/ 54 h 141"/>
                <a:gd name="T72" fmla="*/ 74 w 114"/>
                <a:gd name="T73" fmla="*/ 59 h 141"/>
                <a:gd name="T74" fmla="*/ 84 w 114"/>
                <a:gd name="T75" fmla="*/ 62 h 141"/>
                <a:gd name="T76" fmla="*/ 98 w 114"/>
                <a:gd name="T77" fmla="*/ 68 h 141"/>
                <a:gd name="T78" fmla="*/ 109 w 114"/>
                <a:gd name="T79" fmla="*/ 80 h 141"/>
                <a:gd name="T80" fmla="*/ 114 w 114"/>
                <a:gd name="T81" fmla="*/ 98 h 141"/>
                <a:gd name="T82" fmla="*/ 111 w 114"/>
                <a:gd name="T83" fmla="*/ 116 h 141"/>
                <a:gd name="T84" fmla="*/ 100 w 114"/>
                <a:gd name="T85" fmla="*/ 129 h 141"/>
                <a:gd name="T86" fmla="*/ 82 w 114"/>
                <a:gd name="T87" fmla="*/ 138 h 141"/>
                <a:gd name="T88" fmla="*/ 58 w 114"/>
                <a:gd name="T89" fmla="*/ 141 h 141"/>
                <a:gd name="T90" fmla="*/ 36 w 114"/>
                <a:gd name="T91" fmla="*/ 139 h 141"/>
                <a:gd name="T92" fmla="*/ 18 w 114"/>
                <a:gd name="T93" fmla="*/ 130 h 141"/>
                <a:gd name="T94" fmla="*/ 5 w 114"/>
                <a:gd name="T95" fmla="*/ 115 h 141"/>
                <a:gd name="T96" fmla="*/ 0 w 114"/>
                <a:gd name="T97" fmla="*/ 94 h 141"/>
                <a:gd name="T98" fmla="*/ 29 w 114"/>
                <a:gd name="T99" fmla="*/ 94 h 141"/>
                <a:gd name="T100" fmla="*/ 32 w 114"/>
                <a:gd name="T101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" h="141">
                  <a:moveTo>
                    <a:pt x="32" y="105"/>
                  </a:moveTo>
                  <a:cubicBezTo>
                    <a:pt x="33" y="108"/>
                    <a:pt x="35" y="111"/>
                    <a:pt x="38" y="113"/>
                  </a:cubicBezTo>
                  <a:cubicBezTo>
                    <a:pt x="41" y="115"/>
                    <a:pt x="44" y="116"/>
                    <a:pt x="48" y="117"/>
                  </a:cubicBezTo>
                  <a:cubicBezTo>
                    <a:pt x="51" y="118"/>
                    <a:pt x="55" y="119"/>
                    <a:pt x="59" y="119"/>
                  </a:cubicBezTo>
                  <a:cubicBezTo>
                    <a:pt x="62" y="119"/>
                    <a:pt x="65" y="118"/>
                    <a:pt x="68" y="118"/>
                  </a:cubicBezTo>
                  <a:cubicBezTo>
                    <a:pt x="71" y="117"/>
                    <a:pt x="73" y="117"/>
                    <a:pt x="76" y="115"/>
                  </a:cubicBezTo>
                  <a:cubicBezTo>
                    <a:pt x="79" y="114"/>
                    <a:pt x="81" y="112"/>
                    <a:pt x="83" y="110"/>
                  </a:cubicBezTo>
                  <a:cubicBezTo>
                    <a:pt x="84" y="108"/>
                    <a:pt x="85" y="105"/>
                    <a:pt x="85" y="102"/>
                  </a:cubicBezTo>
                  <a:cubicBezTo>
                    <a:pt x="85" y="98"/>
                    <a:pt x="84" y="95"/>
                    <a:pt x="82" y="93"/>
                  </a:cubicBezTo>
                  <a:cubicBezTo>
                    <a:pt x="80" y="91"/>
                    <a:pt x="76" y="89"/>
                    <a:pt x="73" y="87"/>
                  </a:cubicBezTo>
                  <a:cubicBezTo>
                    <a:pt x="69" y="86"/>
                    <a:pt x="65" y="84"/>
                    <a:pt x="60" y="83"/>
                  </a:cubicBezTo>
                  <a:cubicBezTo>
                    <a:pt x="55" y="82"/>
                    <a:pt x="50" y="81"/>
                    <a:pt x="45" y="79"/>
                  </a:cubicBezTo>
                  <a:cubicBezTo>
                    <a:pt x="40" y="78"/>
                    <a:pt x="35" y="77"/>
                    <a:pt x="30" y="75"/>
                  </a:cubicBezTo>
                  <a:cubicBezTo>
                    <a:pt x="26" y="73"/>
                    <a:pt x="21" y="71"/>
                    <a:pt x="18" y="68"/>
                  </a:cubicBezTo>
                  <a:cubicBezTo>
                    <a:pt x="14" y="65"/>
                    <a:pt x="11" y="61"/>
                    <a:pt x="8" y="57"/>
                  </a:cubicBezTo>
                  <a:cubicBezTo>
                    <a:pt x="6" y="52"/>
                    <a:pt x="5" y="47"/>
                    <a:pt x="5" y="41"/>
                  </a:cubicBezTo>
                  <a:cubicBezTo>
                    <a:pt x="5" y="34"/>
                    <a:pt x="6" y="28"/>
                    <a:pt x="9" y="23"/>
                  </a:cubicBezTo>
                  <a:cubicBezTo>
                    <a:pt x="12" y="18"/>
                    <a:pt x="16" y="13"/>
                    <a:pt x="21" y="10"/>
                  </a:cubicBezTo>
                  <a:cubicBezTo>
                    <a:pt x="26" y="7"/>
                    <a:pt x="31" y="4"/>
                    <a:pt x="37" y="3"/>
                  </a:cubicBezTo>
                  <a:cubicBezTo>
                    <a:pt x="43" y="1"/>
                    <a:pt x="49" y="0"/>
                    <a:pt x="55" y="0"/>
                  </a:cubicBezTo>
                  <a:cubicBezTo>
                    <a:pt x="62" y="0"/>
                    <a:pt x="69" y="1"/>
                    <a:pt x="76" y="2"/>
                  </a:cubicBezTo>
                  <a:cubicBezTo>
                    <a:pt x="82" y="4"/>
                    <a:pt x="88" y="7"/>
                    <a:pt x="93" y="10"/>
                  </a:cubicBezTo>
                  <a:cubicBezTo>
                    <a:pt x="98" y="14"/>
                    <a:pt x="102" y="18"/>
                    <a:pt x="105" y="24"/>
                  </a:cubicBezTo>
                  <a:cubicBezTo>
                    <a:pt x="108" y="29"/>
                    <a:pt x="110" y="36"/>
                    <a:pt x="110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0"/>
                    <a:pt x="80" y="36"/>
                    <a:pt x="78" y="34"/>
                  </a:cubicBezTo>
                  <a:cubicBezTo>
                    <a:pt x="77" y="31"/>
                    <a:pt x="75" y="29"/>
                    <a:pt x="72" y="27"/>
                  </a:cubicBezTo>
                  <a:cubicBezTo>
                    <a:pt x="70" y="26"/>
                    <a:pt x="67" y="25"/>
                    <a:pt x="64" y="24"/>
                  </a:cubicBezTo>
                  <a:cubicBezTo>
                    <a:pt x="61" y="23"/>
                    <a:pt x="58" y="23"/>
                    <a:pt x="54" y="23"/>
                  </a:cubicBezTo>
                  <a:cubicBezTo>
                    <a:pt x="52" y="23"/>
                    <a:pt x="49" y="23"/>
                    <a:pt x="47" y="24"/>
                  </a:cubicBezTo>
                  <a:cubicBezTo>
                    <a:pt x="45" y="24"/>
                    <a:pt x="42" y="25"/>
                    <a:pt x="40" y="27"/>
                  </a:cubicBezTo>
                  <a:cubicBezTo>
                    <a:pt x="38" y="28"/>
                    <a:pt x="37" y="29"/>
                    <a:pt x="36" y="31"/>
                  </a:cubicBezTo>
                  <a:cubicBezTo>
                    <a:pt x="34" y="33"/>
                    <a:pt x="34" y="36"/>
                    <a:pt x="34" y="38"/>
                  </a:cubicBezTo>
                  <a:cubicBezTo>
                    <a:pt x="34" y="41"/>
                    <a:pt x="34" y="43"/>
                    <a:pt x="35" y="45"/>
                  </a:cubicBezTo>
                  <a:cubicBezTo>
                    <a:pt x="36" y="47"/>
                    <a:pt x="38" y="48"/>
                    <a:pt x="41" y="49"/>
                  </a:cubicBezTo>
                  <a:cubicBezTo>
                    <a:pt x="44" y="51"/>
                    <a:pt x="48" y="52"/>
                    <a:pt x="53" y="54"/>
                  </a:cubicBezTo>
                  <a:cubicBezTo>
                    <a:pt x="59" y="55"/>
                    <a:pt x="66" y="57"/>
                    <a:pt x="74" y="59"/>
                  </a:cubicBezTo>
                  <a:cubicBezTo>
                    <a:pt x="77" y="59"/>
                    <a:pt x="80" y="60"/>
                    <a:pt x="84" y="62"/>
                  </a:cubicBezTo>
                  <a:cubicBezTo>
                    <a:pt x="89" y="63"/>
                    <a:pt x="93" y="65"/>
                    <a:pt x="98" y="68"/>
                  </a:cubicBezTo>
                  <a:cubicBezTo>
                    <a:pt x="102" y="71"/>
                    <a:pt x="106" y="75"/>
                    <a:pt x="109" y="80"/>
                  </a:cubicBezTo>
                  <a:cubicBezTo>
                    <a:pt x="113" y="85"/>
                    <a:pt x="114" y="91"/>
                    <a:pt x="114" y="98"/>
                  </a:cubicBezTo>
                  <a:cubicBezTo>
                    <a:pt x="114" y="105"/>
                    <a:pt x="113" y="110"/>
                    <a:pt x="111" y="116"/>
                  </a:cubicBezTo>
                  <a:cubicBezTo>
                    <a:pt x="108" y="121"/>
                    <a:pt x="105" y="125"/>
                    <a:pt x="100" y="129"/>
                  </a:cubicBezTo>
                  <a:cubicBezTo>
                    <a:pt x="95" y="133"/>
                    <a:pt x="89" y="136"/>
                    <a:pt x="82" y="138"/>
                  </a:cubicBezTo>
                  <a:cubicBezTo>
                    <a:pt x="75" y="140"/>
                    <a:pt x="67" y="141"/>
                    <a:pt x="58" y="141"/>
                  </a:cubicBezTo>
                  <a:cubicBezTo>
                    <a:pt x="50" y="141"/>
                    <a:pt x="43" y="141"/>
                    <a:pt x="36" y="139"/>
                  </a:cubicBezTo>
                  <a:cubicBezTo>
                    <a:pt x="29" y="137"/>
                    <a:pt x="23" y="134"/>
                    <a:pt x="18" y="130"/>
                  </a:cubicBezTo>
                  <a:cubicBezTo>
                    <a:pt x="12" y="126"/>
                    <a:pt x="8" y="121"/>
                    <a:pt x="5" y="115"/>
                  </a:cubicBezTo>
                  <a:cubicBezTo>
                    <a:pt x="2" y="109"/>
                    <a:pt x="0" y="102"/>
                    <a:pt x="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8"/>
                    <a:pt x="30" y="102"/>
                    <a:pt x="32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C6F3C53-489C-45FE-8A76-A38D6CFEFB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93" y="3481"/>
              <a:ext cx="153" cy="218"/>
            </a:xfrm>
            <a:custGeom>
              <a:avLst/>
              <a:gdLst>
                <a:gd name="T0" fmla="*/ 153 w 153"/>
                <a:gd name="T1" fmla="*/ 0 h 218"/>
                <a:gd name="T2" fmla="*/ 153 w 153"/>
                <a:gd name="T3" fmla="*/ 40 h 218"/>
                <a:gd name="T4" fmla="*/ 48 w 153"/>
                <a:gd name="T5" fmla="*/ 40 h 218"/>
                <a:gd name="T6" fmla="*/ 48 w 153"/>
                <a:gd name="T7" fmla="*/ 92 h 218"/>
                <a:gd name="T8" fmla="*/ 139 w 153"/>
                <a:gd name="T9" fmla="*/ 92 h 218"/>
                <a:gd name="T10" fmla="*/ 139 w 153"/>
                <a:gd name="T11" fmla="*/ 129 h 218"/>
                <a:gd name="T12" fmla="*/ 48 w 153"/>
                <a:gd name="T13" fmla="*/ 129 h 218"/>
                <a:gd name="T14" fmla="*/ 48 w 153"/>
                <a:gd name="T15" fmla="*/ 218 h 218"/>
                <a:gd name="T16" fmla="*/ 0 w 153"/>
                <a:gd name="T17" fmla="*/ 218 h 218"/>
                <a:gd name="T18" fmla="*/ 0 w 153"/>
                <a:gd name="T19" fmla="*/ 0 h 218"/>
                <a:gd name="T20" fmla="*/ 153 w 153"/>
                <a:gd name="T2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" h="218">
                  <a:moveTo>
                    <a:pt x="153" y="0"/>
                  </a:moveTo>
                  <a:lnTo>
                    <a:pt x="153" y="40"/>
                  </a:lnTo>
                  <a:lnTo>
                    <a:pt x="48" y="40"/>
                  </a:lnTo>
                  <a:lnTo>
                    <a:pt x="48" y="92"/>
                  </a:lnTo>
                  <a:lnTo>
                    <a:pt x="139" y="92"/>
                  </a:lnTo>
                  <a:lnTo>
                    <a:pt x="139" y="129"/>
                  </a:lnTo>
                  <a:lnTo>
                    <a:pt x="48" y="129"/>
                  </a:lnTo>
                  <a:lnTo>
                    <a:pt x="48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5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E7679705-3461-4EBF-9D5B-0B0B9A330A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69" y="3421"/>
              <a:ext cx="214" cy="283"/>
            </a:xfrm>
            <a:custGeom>
              <a:avLst/>
              <a:gdLst>
                <a:gd name="T0" fmla="*/ 5 w 133"/>
                <a:gd name="T1" fmla="*/ 77 h 175"/>
                <a:gd name="T2" fmla="*/ 18 w 133"/>
                <a:gd name="T3" fmla="*/ 55 h 175"/>
                <a:gd name="T4" fmla="*/ 39 w 133"/>
                <a:gd name="T5" fmla="*/ 40 h 175"/>
                <a:gd name="T6" fmla="*/ 67 w 133"/>
                <a:gd name="T7" fmla="*/ 34 h 175"/>
                <a:gd name="T8" fmla="*/ 95 w 133"/>
                <a:gd name="T9" fmla="*/ 40 h 175"/>
                <a:gd name="T10" fmla="*/ 115 w 133"/>
                <a:gd name="T11" fmla="*/ 55 h 175"/>
                <a:gd name="T12" fmla="*/ 129 w 133"/>
                <a:gd name="T13" fmla="*/ 77 h 175"/>
                <a:gd name="T14" fmla="*/ 133 w 133"/>
                <a:gd name="T15" fmla="*/ 105 h 175"/>
                <a:gd name="T16" fmla="*/ 129 w 133"/>
                <a:gd name="T17" fmla="*/ 133 h 175"/>
                <a:gd name="T18" fmla="*/ 115 w 133"/>
                <a:gd name="T19" fmla="*/ 155 h 175"/>
                <a:gd name="T20" fmla="*/ 95 w 133"/>
                <a:gd name="T21" fmla="*/ 170 h 175"/>
                <a:gd name="T22" fmla="*/ 67 w 133"/>
                <a:gd name="T23" fmla="*/ 175 h 175"/>
                <a:gd name="T24" fmla="*/ 39 w 133"/>
                <a:gd name="T25" fmla="*/ 170 h 175"/>
                <a:gd name="T26" fmla="*/ 18 w 133"/>
                <a:gd name="T27" fmla="*/ 155 h 175"/>
                <a:gd name="T28" fmla="*/ 5 w 133"/>
                <a:gd name="T29" fmla="*/ 133 h 175"/>
                <a:gd name="T30" fmla="*/ 0 w 133"/>
                <a:gd name="T31" fmla="*/ 105 h 175"/>
                <a:gd name="T32" fmla="*/ 5 w 133"/>
                <a:gd name="T33" fmla="*/ 77 h 175"/>
                <a:gd name="T34" fmla="*/ 32 w 133"/>
                <a:gd name="T35" fmla="*/ 122 h 175"/>
                <a:gd name="T36" fmla="*/ 38 w 133"/>
                <a:gd name="T37" fmla="*/ 136 h 175"/>
                <a:gd name="T38" fmla="*/ 50 w 133"/>
                <a:gd name="T39" fmla="*/ 147 h 175"/>
                <a:gd name="T40" fmla="*/ 67 w 133"/>
                <a:gd name="T41" fmla="*/ 151 h 175"/>
                <a:gd name="T42" fmla="*/ 84 w 133"/>
                <a:gd name="T43" fmla="*/ 147 h 175"/>
                <a:gd name="T44" fmla="*/ 95 w 133"/>
                <a:gd name="T45" fmla="*/ 136 h 175"/>
                <a:gd name="T46" fmla="*/ 101 w 133"/>
                <a:gd name="T47" fmla="*/ 122 h 175"/>
                <a:gd name="T48" fmla="*/ 103 w 133"/>
                <a:gd name="T49" fmla="*/ 105 h 175"/>
                <a:gd name="T50" fmla="*/ 101 w 133"/>
                <a:gd name="T51" fmla="*/ 88 h 175"/>
                <a:gd name="T52" fmla="*/ 95 w 133"/>
                <a:gd name="T53" fmla="*/ 73 h 175"/>
                <a:gd name="T54" fmla="*/ 84 w 133"/>
                <a:gd name="T55" fmla="*/ 63 h 175"/>
                <a:gd name="T56" fmla="*/ 67 w 133"/>
                <a:gd name="T57" fmla="*/ 59 h 175"/>
                <a:gd name="T58" fmla="*/ 50 w 133"/>
                <a:gd name="T59" fmla="*/ 63 h 175"/>
                <a:gd name="T60" fmla="*/ 38 w 133"/>
                <a:gd name="T61" fmla="*/ 73 h 175"/>
                <a:gd name="T62" fmla="*/ 32 w 133"/>
                <a:gd name="T63" fmla="*/ 88 h 175"/>
                <a:gd name="T64" fmla="*/ 30 w 133"/>
                <a:gd name="T65" fmla="*/ 105 h 175"/>
                <a:gd name="T66" fmla="*/ 32 w 133"/>
                <a:gd name="T67" fmla="*/ 122 h 175"/>
                <a:gd name="T68" fmla="*/ 60 w 133"/>
                <a:gd name="T69" fmla="*/ 0 h 175"/>
                <a:gd name="T70" fmla="*/ 60 w 133"/>
                <a:gd name="T71" fmla="*/ 22 h 175"/>
                <a:gd name="T72" fmla="*/ 34 w 133"/>
                <a:gd name="T73" fmla="*/ 22 h 175"/>
                <a:gd name="T74" fmla="*/ 34 w 133"/>
                <a:gd name="T75" fmla="*/ 0 h 175"/>
                <a:gd name="T76" fmla="*/ 60 w 133"/>
                <a:gd name="T77" fmla="*/ 0 h 175"/>
                <a:gd name="T78" fmla="*/ 99 w 133"/>
                <a:gd name="T79" fmla="*/ 0 h 175"/>
                <a:gd name="T80" fmla="*/ 99 w 133"/>
                <a:gd name="T81" fmla="*/ 22 h 175"/>
                <a:gd name="T82" fmla="*/ 73 w 133"/>
                <a:gd name="T83" fmla="*/ 22 h 175"/>
                <a:gd name="T84" fmla="*/ 73 w 133"/>
                <a:gd name="T85" fmla="*/ 0 h 175"/>
                <a:gd name="T86" fmla="*/ 99 w 133"/>
                <a:gd name="T8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3" h="175">
                  <a:moveTo>
                    <a:pt x="5" y="77"/>
                  </a:moveTo>
                  <a:cubicBezTo>
                    <a:pt x="8" y="69"/>
                    <a:pt x="12" y="61"/>
                    <a:pt x="18" y="55"/>
                  </a:cubicBezTo>
                  <a:cubicBezTo>
                    <a:pt x="23" y="48"/>
                    <a:pt x="30" y="43"/>
                    <a:pt x="39" y="40"/>
                  </a:cubicBezTo>
                  <a:cubicBezTo>
                    <a:pt x="47" y="36"/>
                    <a:pt x="56" y="34"/>
                    <a:pt x="67" y="34"/>
                  </a:cubicBezTo>
                  <a:cubicBezTo>
                    <a:pt x="77" y="34"/>
                    <a:pt x="86" y="36"/>
                    <a:pt x="95" y="40"/>
                  </a:cubicBezTo>
                  <a:cubicBezTo>
                    <a:pt x="103" y="43"/>
                    <a:pt x="110" y="48"/>
                    <a:pt x="115" y="55"/>
                  </a:cubicBezTo>
                  <a:cubicBezTo>
                    <a:pt x="121" y="61"/>
                    <a:pt x="126" y="69"/>
                    <a:pt x="129" y="77"/>
                  </a:cubicBezTo>
                  <a:cubicBezTo>
                    <a:pt x="132" y="86"/>
                    <a:pt x="133" y="95"/>
                    <a:pt x="133" y="105"/>
                  </a:cubicBezTo>
                  <a:cubicBezTo>
                    <a:pt x="133" y="115"/>
                    <a:pt x="132" y="124"/>
                    <a:pt x="129" y="133"/>
                  </a:cubicBezTo>
                  <a:cubicBezTo>
                    <a:pt x="126" y="142"/>
                    <a:pt x="121" y="149"/>
                    <a:pt x="115" y="155"/>
                  </a:cubicBezTo>
                  <a:cubicBezTo>
                    <a:pt x="110" y="162"/>
                    <a:pt x="103" y="166"/>
                    <a:pt x="95" y="170"/>
                  </a:cubicBezTo>
                  <a:cubicBezTo>
                    <a:pt x="86" y="174"/>
                    <a:pt x="77" y="175"/>
                    <a:pt x="67" y="175"/>
                  </a:cubicBezTo>
                  <a:cubicBezTo>
                    <a:pt x="56" y="175"/>
                    <a:pt x="47" y="174"/>
                    <a:pt x="39" y="170"/>
                  </a:cubicBezTo>
                  <a:cubicBezTo>
                    <a:pt x="30" y="166"/>
                    <a:pt x="23" y="162"/>
                    <a:pt x="18" y="155"/>
                  </a:cubicBezTo>
                  <a:cubicBezTo>
                    <a:pt x="12" y="149"/>
                    <a:pt x="8" y="142"/>
                    <a:pt x="5" y="133"/>
                  </a:cubicBezTo>
                  <a:cubicBezTo>
                    <a:pt x="2" y="124"/>
                    <a:pt x="0" y="115"/>
                    <a:pt x="0" y="105"/>
                  </a:cubicBezTo>
                  <a:cubicBezTo>
                    <a:pt x="0" y="95"/>
                    <a:pt x="2" y="86"/>
                    <a:pt x="5" y="77"/>
                  </a:cubicBezTo>
                  <a:close/>
                  <a:moveTo>
                    <a:pt x="32" y="122"/>
                  </a:moveTo>
                  <a:cubicBezTo>
                    <a:pt x="33" y="127"/>
                    <a:pt x="35" y="132"/>
                    <a:pt x="38" y="136"/>
                  </a:cubicBezTo>
                  <a:cubicBezTo>
                    <a:pt x="41" y="141"/>
                    <a:pt x="45" y="144"/>
                    <a:pt x="50" y="147"/>
                  </a:cubicBezTo>
                  <a:cubicBezTo>
                    <a:pt x="54" y="149"/>
                    <a:pt x="60" y="151"/>
                    <a:pt x="67" y="151"/>
                  </a:cubicBezTo>
                  <a:cubicBezTo>
                    <a:pt x="73" y="151"/>
                    <a:pt x="79" y="149"/>
                    <a:pt x="84" y="147"/>
                  </a:cubicBezTo>
                  <a:cubicBezTo>
                    <a:pt x="88" y="144"/>
                    <a:pt x="92" y="141"/>
                    <a:pt x="95" y="136"/>
                  </a:cubicBezTo>
                  <a:cubicBezTo>
                    <a:pt x="98" y="132"/>
                    <a:pt x="100" y="127"/>
                    <a:pt x="101" y="122"/>
                  </a:cubicBezTo>
                  <a:cubicBezTo>
                    <a:pt x="103" y="117"/>
                    <a:pt x="103" y="111"/>
                    <a:pt x="103" y="105"/>
                  </a:cubicBezTo>
                  <a:cubicBezTo>
                    <a:pt x="103" y="100"/>
                    <a:pt x="103" y="94"/>
                    <a:pt x="101" y="88"/>
                  </a:cubicBezTo>
                  <a:cubicBezTo>
                    <a:pt x="100" y="83"/>
                    <a:pt x="98" y="78"/>
                    <a:pt x="95" y="73"/>
                  </a:cubicBezTo>
                  <a:cubicBezTo>
                    <a:pt x="92" y="69"/>
                    <a:pt x="88" y="66"/>
                    <a:pt x="84" y="63"/>
                  </a:cubicBezTo>
                  <a:cubicBezTo>
                    <a:pt x="79" y="60"/>
                    <a:pt x="73" y="59"/>
                    <a:pt x="67" y="59"/>
                  </a:cubicBezTo>
                  <a:cubicBezTo>
                    <a:pt x="60" y="59"/>
                    <a:pt x="54" y="60"/>
                    <a:pt x="50" y="63"/>
                  </a:cubicBezTo>
                  <a:cubicBezTo>
                    <a:pt x="45" y="66"/>
                    <a:pt x="41" y="69"/>
                    <a:pt x="38" y="73"/>
                  </a:cubicBezTo>
                  <a:cubicBezTo>
                    <a:pt x="35" y="78"/>
                    <a:pt x="33" y="83"/>
                    <a:pt x="32" y="88"/>
                  </a:cubicBezTo>
                  <a:cubicBezTo>
                    <a:pt x="31" y="94"/>
                    <a:pt x="30" y="100"/>
                    <a:pt x="30" y="105"/>
                  </a:cubicBezTo>
                  <a:cubicBezTo>
                    <a:pt x="30" y="111"/>
                    <a:pt x="31" y="117"/>
                    <a:pt x="32" y="122"/>
                  </a:cubicBezTo>
                  <a:close/>
                  <a:moveTo>
                    <a:pt x="60" y="0"/>
                  </a:moveTo>
                  <a:cubicBezTo>
                    <a:pt x="60" y="22"/>
                    <a:pt x="60" y="22"/>
                    <a:pt x="60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0" y="0"/>
                  </a:lnTo>
                  <a:close/>
                  <a:moveTo>
                    <a:pt x="99" y="0"/>
                  </a:moveTo>
                  <a:cubicBezTo>
                    <a:pt x="99" y="22"/>
                    <a:pt x="99" y="22"/>
                    <a:pt x="99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0"/>
                    <a:pt x="73" y="0"/>
                    <a:pt x="73" y="0"/>
                  </a:cubicBezTo>
                  <a:lnTo>
                    <a:pt x="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C0C98143-CE96-4799-9B42-8525B052F21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6" y="3481"/>
              <a:ext cx="187" cy="218"/>
            </a:xfrm>
            <a:custGeom>
              <a:avLst/>
              <a:gdLst>
                <a:gd name="T0" fmla="*/ 73 w 116"/>
                <a:gd name="T1" fmla="*/ 0 h 135"/>
                <a:gd name="T2" fmla="*/ 89 w 116"/>
                <a:gd name="T3" fmla="*/ 3 h 135"/>
                <a:gd name="T4" fmla="*/ 102 w 116"/>
                <a:gd name="T5" fmla="*/ 11 h 135"/>
                <a:gd name="T6" fmla="*/ 110 w 116"/>
                <a:gd name="T7" fmla="*/ 23 h 135"/>
                <a:gd name="T8" fmla="*/ 112 w 116"/>
                <a:gd name="T9" fmla="*/ 38 h 135"/>
                <a:gd name="T10" fmla="*/ 107 w 116"/>
                <a:gd name="T11" fmla="*/ 58 h 135"/>
                <a:gd name="T12" fmla="*/ 91 w 116"/>
                <a:gd name="T13" fmla="*/ 71 h 135"/>
                <a:gd name="T14" fmla="*/ 91 w 116"/>
                <a:gd name="T15" fmla="*/ 72 h 135"/>
                <a:gd name="T16" fmla="*/ 100 w 116"/>
                <a:gd name="T17" fmla="*/ 76 h 135"/>
                <a:gd name="T18" fmla="*/ 106 w 116"/>
                <a:gd name="T19" fmla="*/ 84 h 135"/>
                <a:gd name="T20" fmla="*/ 109 w 116"/>
                <a:gd name="T21" fmla="*/ 93 h 135"/>
                <a:gd name="T22" fmla="*/ 111 w 116"/>
                <a:gd name="T23" fmla="*/ 103 h 135"/>
                <a:gd name="T24" fmla="*/ 111 w 116"/>
                <a:gd name="T25" fmla="*/ 111 h 135"/>
                <a:gd name="T26" fmla="*/ 112 w 116"/>
                <a:gd name="T27" fmla="*/ 120 h 135"/>
                <a:gd name="T28" fmla="*/ 113 w 116"/>
                <a:gd name="T29" fmla="*/ 129 h 135"/>
                <a:gd name="T30" fmla="*/ 116 w 116"/>
                <a:gd name="T31" fmla="*/ 135 h 135"/>
                <a:gd name="T32" fmla="*/ 87 w 116"/>
                <a:gd name="T33" fmla="*/ 135 h 135"/>
                <a:gd name="T34" fmla="*/ 84 w 116"/>
                <a:gd name="T35" fmla="*/ 120 h 135"/>
                <a:gd name="T36" fmla="*/ 82 w 116"/>
                <a:gd name="T37" fmla="*/ 103 h 135"/>
                <a:gd name="T38" fmla="*/ 76 w 116"/>
                <a:gd name="T39" fmla="*/ 88 h 135"/>
                <a:gd name="T40" fmla="*/ 59 w 116"/>
                <a:gd name="T41" fmla="*/ 83 h 135"/>
                <a:gd name="T42" fmla="*/ 30 w 116"/>
                <a:gd name="T43" fmla="*/ 83 h 135"/>
                <a:gd name="T44" fmla="*/ 30 w 116"/>
                <a:gd name="T45" fmla="*/ 135 h 135"/>
                <a:gd name="T46" fmla="*/ 0 w 116"/>
                <a:gd name="T47" fmla="*/ 135 h 135"/>
                <a:gd name="T48" fmla="*/ 0 w 116"/>
                <a:gd name="T49" fmla="*/ 0 h 135"/>
                <a:gd name="T50" fmla="*/ 73 w 116"/>
                <a:gd name="T51" fmla="*/ 0 h 135"/>
                <a:gd name="T52" fmla="*/ 62 w 116"/>
                <a:gd name="T53" fmla="*/ 61 h 135"/>
                <a:gd name="T54" fmla="*/ 78 w 116"/>
                <a:gd name="T55" fmla="*/ 57 h 135"/>
                <a:gd name="T56" fmla="*/ 83 w 116"/>
                <a:gd name="T57" fmla="*/ 42 h 135"/>
                <a:gd name="T58" fmla="*/ 78 w 116"/>
                <a:gd name="T59" fmla="*/ 28 h 135"/>
                <a:gd name="T60" fmla="*/ 62 w 116"/>
                <a:gd name="T61" fmla="*/ 23 h 135"/>
                <a:gd name="T62" fmla="*/ 30 w 116"/>
                <a:gd name="T63" fmla="*/ 23 h 135"/>
                <a:gd name="T64" fmla="*/ 30 w 116"/>
                <a:gd name="T65" fmla="*/ 61 h 135"/>
                <a:gd name="T66" fmla="*/ 62 w 116"/>
                <a:gd name="T67" fmla="*/ 6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" h="135">
                  <a:moveTo>
                    <a:pt x="73" y="0"/>
                  </a:moveTo>
                  <a:cubicBezTo>
                    <a:pt x="79" y="0"/>
                    <a:pt x="84" y="1"/>
                    <a:pt x="89" y="3"/>
                  </a:cubicBezTo>
                  <a:cubicBezTo>
                    <a:pt x="94" y="5"/>
                    <a:pt x="98" y="8"/>
                    <a:pt x="102" y="11"/>
                  </a:cubicBezTo>
                  <a:cubicBezTo>
                    <a:pt x="105" y="15"/>
                    <a:pt x="108" y="19"/>
                    <a:pt x="110" y="23"/>
                  </a:cubicBezTo>
                  <a:cubicBezTo>
                    <a:pt x="112" y="28"/>
                    <a:pt x="112" y="32"/>
                    <a:pt x="112" y="38"/>
                  </a:cubicBezTo>
                  <a:cubicBezTo>
                    <a:pt x="112" y="46"/>
                    <a:pt x="111" y="52"/>
                    <a:pt x="107" y="58"/>
                  </a:cubicBezTo>
                  <a:cubicBezTo>
                    <a:pt x="104" y="64"/>
                    <a:pt x="99" y="68"/>
                    <a:pt x="91" y="71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5" y="73"/>
                    <a:pt x="98" y="74"/>
                    <a:pt x="100" y="76"/>
                  </a:cubicBezTo>
                  <a:cubicBezTo>
                    <a:pt x="103" y="79"/>
                    <a:pt x="104" y="81"/>
                    <a:pt x="106" y="84"/>
                  </a:cubicBezTo>
                  <a:cubicBezTo>
                    <a:pt x="108" y="87"/>
                    <a:pt x="109" y="90"/>
                    <a:pt x="109" y="93"/>
                  </a:cubicBezTo>
                  <a:cubicBezTo>
                    <a:pt x="110" y="97"/>
                    <a:pt x="110" y="100"/>
                    <a:pt x="111" y="103"/>
                  </a:cubicBezTo>
                  <a:cubicBezTo>
                    <a:pt x="111" y="106"/>
                    <a:pt x="111" y="108"/>
                    <a:pt x="111" y="111"/>
                  </a:cubicBezTo>
                  <a:cubicBezTo>
                    <a:pt x="111" y="114"/>
                    <a:pt x="111" y="117"/>
                    <a:pt x="112" y="120"/>
                  </a:cubicBezTo>
                  <a:cubicBezTo>
                    <a:pt x="112" y="123"/>
                    <a:pt x="113" y="126"/>
                    <a:pt x="113" y="129"/>
                  </a:cubicBezTo>
                  <a:cubicBezTo>
                    <a:pt x="114" y="131"/>
                    <a:pt x="115" y="134"/>
                    <a:pt x="116" y="135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5" y="131"/>
                    <a:pt x="84" y="126"/>
                    <a:pt x="84" y="120"/>
                  </a:cubicBezTo>
                  <a:cubicBezTo>
                    <a:pt x="83" y="114"/>
                    <a:pt x="83" y="109"/>
                    <a:pt x="82" y="103"/>
                  </a:cubicBezTo>
                  <a:cubicBezTo>
                    <a:pt x="81" y="96"/>
                    <a:pt x="79" y="91"/>
                    <a:pt x="76" y="88"/>
                  </a:cubicBezTo>
                  <a:cubicBezTo>
                    <a:pt x="72" y="84"/>
                    <a:pt x="67" y="83"/>
                    <a:pt x="59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3" y="0"/>
                  </a:lnTo>
                  <a:close/>
                  <a:moveTo>
                    <a:pt x="62" y="61"/>
                  </a:moveTo>
                  <a:cubicBezTo>
                    <a:pt x="69" y="61"/>
                    <a:pt x="74" y="60"/>
                    <a:pt x="78" y="57"/>
                  </a:cubicBezTo>
                  <a:cubicBezTo>
                    <a:pt x="81" y="54"/>
                    <a:pt x="83" y="49"/>
                    <a:pt x="83" y="42"/>
                  </a:cubicBezTo>
                  <a:cubicBezTo>
                    <a:pt x="83" y="36"/>
                    <a:pt x="81" y="31"/>
                    <a:pt x="78" y="28"/>
                  </a:cubicBezTo>
                  <a:cubicBezTo>
                    <a:pt x="74" y="25"/>
                    <a:pt x="69" y="23"/>
                    <a:pt x="62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61"/>
                    <a:pt x="30" y="61"/>
                    <a:pt x="30" y="61"/>
                  </a:cubicBezTo>
                  <a:lnTo>
                    <a:pt x="62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C3D44F7D-0A72-465B-B8F5-3FE68FEE41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3" y="3481"/>
              <a:ext cx="165" cy="218"/>
            </a:xfrm>
            <a:custGeom>
              <a:avLst/>
              <a:gdLst>
                <a:gd name="T0" fmla="*/ 163 w 165"/>
                <a:gd name="T1" fmla="*/ 0 h 218"/>
                <a:gd name="T2" fmla="*/ 163 w 165"/>
                <a:gd name="T3" fmla="*/ 40 h 218"/>
                <a:gd name="T4" fmla="*/ 47 w 165"/>
                <a:gd name="T5" fmla="*/ 40 h 218"/>
                <a:gd name="T6" fmla="*/ 47 w 165"/>
                <a:gd name="T7" fmla="*/ 87 h 218"/>
                <a:gd name="T8" fmla="*/ 153 w 165"/>
                <a:gd name="T9" fmla="*/ 87 h 218"/>
                <a:gd name="T10" fmla="*/ 153 w 165"/>
                <a:gd name="T11" fmla="*/ 124 h 218"/>
                <a:gd name="T12" fmla="*/ 47 w 165"/>
                <a:gd name="T13" fmla="*/ 124 h 218"/>
                <a:gd name="T14" fmla="*/ 47 w 165"/>
                <a:gd name="T15" fmla="*/ 177 h 218"/>
                <a:gd name="T16" fmla="*/ 165 w 165"/>
                <a:gd name="T17" fmla="*/ 177 h 218"/>
                <a:gd name="T18" fmla="*/ 165 w 165"/>
                <a:gd name="T19" fmla="*/ 218 h 218"/>
                <a:gd name="T20" fmla="*/ 0 w 165"/>
                <a:gd name="T21" fmla="*/ 218 h 218"/>
                <a:gd name="T22" fmla="*/ 0 w 165"/>
                <a:gd name="T23" fmla="*/ 0 h 218"/>
                <a:gd name="T24" fmla="*/ 163 w 165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218">
                  <a:moveTo>
                    <a:pt x="163" y="0"/>
                  </a:moveTo>
                  <a:lnTo>
                    <a:pt x="163" y="40"/>
                  </a:lnTo>
                  <a:lnTo>
                    <a:pt x="47" y="40"/>
                  </a:lnTo>
                  <a:lnTo>
                    <a:pt x="47" y="87"/>
                  </a:lnTo>
                  <a:lnTo>
                    <a:pt x="153" y="87"/>
                  </a:lnTo>
                  <a:lnTo>
                    <a:pt x="153" y="124"/>
                  </a:lnTo>
                  <a:lnTo>
                    <a:pt x="47" y="124"/>
                  </a:lnTo>
                  <a:lnTo>
                    <a:pt x="47" y="177"/>
                  </a:lnTo>
                  <a:lnTo>
                    <a:pt x="165" y="177"/>
                  </a:lnTo>
                  <a:lnTo>
                    <a:pt x="16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AA3FB0B8-9988-453F-A445-6E4E0EC3B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54" y="3481"/>
              <a:ext cx="178" cy="218"/>
            </a:xfrm>
            <a:custGeom>
              <a:avLst/>
              <a:gdLst>
                <a:gd name="T0" fmla="*/ 0 w 178"/>
                <a:gd name="T1" fmla="*/ 40 h 218"/>
                <a:gd name="T2" fmla="*/ 0 w 178"/>
                <a:gd name="T3" fmla="*/ 0 h 218"/>
                <a:gd name="T4" fmla="*/ 178 w 178"/>
                <a:gd name="T5" fmla="*/ 0 h 218"/>
                <a:gd name="T6" fmla="*/ 178 w 178"/>
                <a:gd name="T7" fmla="*/ 40 h 218"/>
                <a:gd name="T8" fmla="*/ 112 w 178"/>
                <a:gd name="T9" fmla="*/ 40 h 218"/>
                <a:gd name="T10" fmla="*/ 112 w 178"/>
                <a:gd name="T11" fmla="*/ 218 h 218"/>
                <a:gd name="T12" fmla="*/ 64 w 178"/>
                <a:gd name="T13" fmla="*/ 218 h 218"/>
                <a:gd name="T14" fmla="*/ 64 w 178"/>
                <a:gd name="T15" fmla="*/ 40 h 218"/>
                <a:gd name="T16" fmla="*/ 0 w 178"/>
                <a:gd name="T17" fmla="*/ 4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" h="218">
                  <a:moveTo>
                    <a:pt x="0" y="40"/>
                  </a:moveTo>
                  <a:lnTo>
                    <a:pt x="0" y="0"/>
                  </a:lnTo>
                  <a:lnTo>
                    <a:pt x="178" y="0"/>
                  </a:lnTo>
                  <a:lnTo>
                    <a:pt x="178" y="40"/>
                  </a:lnTo>
                  <a:lnTo>
                    <a:pt x="112" y="40"/>
                  </a:lnTo>
                  <a:lnTo>
                    <a:pt x="112" y="218"/>
                  </a:lnTo>
                  <a:lnTo>
                    <a:pt x="64" y="218"/>
                  </a:lnTo>
                  <a:lnTo>
                    <a:pt x="64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C57EF082-2CA6-4992-B9AD-8493E3C382D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24" y="3481"/>
              <a:ext cx="213" cy="218"/>
            </a:xfrm>
            <a:custGeom>
              <a:avLst/>
              <a:gdLst>
                <a:gd name="T0" fmla="*/ 131 w 213"/>
                <a:gd name="T1" fmla="*/ 0 h 218"/>
                <a:gd name="T2" fmla="*/ 213 w 213"/>
                <a:gd name="T3" fmla="*/ 218 h 218"/>
                <a:gd name="T4" fmla="*/ 163 w 213"/>
                <a:gd name="T5" fmla="*/ 218 h 218"/>
                <a:gd name="T6" fmla="*/ 147 w 213"/>
                <a:gd name="T7" fmla="*/ 169 h 218"/>
                <a:gd name="T8" fmla="*/ 65 w 213"/>
                <a:gd name="T9" fmla="*/ 169 h 218"/>
                <a:gd name="T10" fmla="*/ 49 w 213"/>
                <a:gd name="T11" fmla="*/ 218 h 218"/>
                <a:gd name="T12" fmla="*/ 0 w 213"/>
                <a:gd name="T13" fmla="*/ 218 h 218"/>
                <a:gd name="T14" fmla="*/ 83 w 213"/>
                <a:gd name="T15" fmla="*/ 0 h 218"/>
                <a:gd name="T16" fmla="*/ 131 w 213"/>
                <a:gd name="T17" fmla="*/ 0 h 218"/>
                <a:gd name="T18" fmla="*/ 134 w 213"/>
                <a:gd name="T19" fmla="*/ 134 h 218"/>
                <a:gd name="T20" fmla="*/ 107 w 213"/>
                <a:gd name="T21" fmla="*/ 55 h 218"/>
                <a:gd name="T22" fmla="*/ 107 w 213"/>
                <a:gd name="T23" fmla="*/ 55 h 218"/>
                <a:gd name="T24" fmla="*/ 78 w 213"/>
                <a:gd name="T25" fmla="*/ 134 h 218"/>
                <a:gd name="T26" fmla="*/ 134 w 213"/>
                <a:gd name="T27" fmla="*/ 13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8">
                  <a:moveTo>
                    <a:pt x="131" y="0"/>
                  </a:moveTo>
                  <a:lnTo>
                    <a:pt x="213" y="218"/>
                  </a:lnTo>
                  <a:lnTo>
                    <a:pt x="163" y="218"/>
                  </a:lnTo>
                  <a:lnTo>
                    <a:pt x="147" y="169"/>
                  </a:lnTo>
                  <a:lnTo>
                    <a:pt x="65" y="169"/>
                  </a:lnTo>
                  <a:lnTo>
                    <a:pt x="49" y="218"/>
                  </a:lnTo>
                  <a:lnTo>
                    <a:pt x="0" y="218"/>
                  </a:lnTo>
                  <a:lnTo>
                    <a:pt x="83" y="0"/>
                  </a:lnTo>
                  <a:lnTo>
                    <a:pt x="131" y="0"/>
                  </a:lnTo>
                  <a:close/>
                  <a:moveTo>
                    <a:pt x="134" y="134"/>
                  </a:moveTo>
                  <a:lnTo>
                    <a:pt x="107" y="55"/>
                  </a:lnTo>
                  <a:lnTo>
                    <a:pt x="107" y="55"/>
                  </a:lnTo>
                  <a:lnTo>
                    <a:pt x="78" y="134"/>
                  </a:lnTo>
                  <a:lnTo>
                    <a:pt x="13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BDE68584-3C89-48B0-9FBB-D802A5BADF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53" y="3476"/>
              <a:ext cx="203" cy="228"/>
            </a:xfrm>
            <a:custGeom>
              <a:avLst/>
              <a:gdLst>
                <a:gd name="T0" fmla="*/ 86 w 126"/>
                <a:gd name="T1" fmla="*/ 137 h 141"/>
                <a:gd name="T2" fmla="*/ 67 w 126"/>
                <a:gd name="T3" fmla="*/ 141 h 141"/>
                <a:gd name="T4" fmla="*/ 39 w 126"/>
                <a:gd name="T5" fmla="*/ 136 h 141"/>
                <a:gd name="T6" fmla="*/ 18 w 126"/>
                <a:gd name="T7" fmla="*/ 121 h 141"/>
                <a:gd name="T8" fmla="*/ 5 w 126"/>
                <a:gd name="T9" fmla="*/ 99 h 141"/>
                <a:gd name="T10" fmla="*/ 0 w 126"/>
                <a:gd name="T11" fmla="*/ 71 h 141"/>
                <a:gd name="T12" fmla="*/ 5 w 126"/>
                <a:gd name="T13" fmla="*/ 43 h 141"/>
                <a:gd name="T14" fmla="*/ 18 w 126"/>
                <a:gd name="T15" fmla="*/ 21 h 141"/>
                <a:gd name="T16" fmla="*/ 39 w 126"/>
                <a:gd name="T17" fmla="*/ 6 h 141"/>
                <a:gd name="T18" fmla="*/ 67 w 126"/>
                <a:gd name="T19" fmla="*/ 0 h 141"/>
                <a:gd name="T20" fmla="*/ 87 w 126"/>
                <a:gd name="T21" fmla="*/ 3 h 141"/>
                <a:gd name="T22" fmla="*/ 104 w 126"/>
                <a:gd name="T23" fmla="*/ 12 h 141"/>
                <a:gd name="T24" fmla="*/ 117 w 126"/>
                <a:gd name="T25" fmla="*/ 27 h 141"/>
                <a:gd name="T26" fmla="*/ 124 w 126"/>
                <a:gd name="T27" fmla="*/ 48 h 141"/>
                <a:gd name="T28" fmla="*/ 95 w 126"/>
                <a:gd name="T29" fmla="*/ 48 h 141"/>
                <a:gd name="T30" fmla="*/ 85 w 126"/>
                <a:gd name="T31" fmla="*/ 31 h 141"/>
                <a:gd name="T32" fmla="*/ 67 w 126"/>
                <a:gd name="T33" fmla="*/ 25 h 141"/>
                <a:gd name="T34" fmla="*/ 50 w 126"/>
                <a:gd name="T35" fmla="*/ 29 h 141"/>
                <a:gd name="T36" fmla="*/ 38 w 126"/>
                <a:gd name="T37" fmla="*/ 39 h 141"/>
                <a:gd name="T38" fmla="*/ 32 w 126"/>
                <a:gd name="T39" fmla="*/ 54 h 141"/>
                <a:gd name="T40" fmla="*/ 30 w 126"/>
                <a:gd name="T41" fmla="*/ 71 h 141"/>
                <a:gd name="T42" fmla="*/ 32 w 126"/>
                <a:gd name="T43" fmla="*/ 88 h 141"/>
                <a:gd name="T44" fmla="*/ 38 w 126"/>
                <a:gd name="T45" fmla="*/ 102 h 141"/>
                <a:gd name="T46" fmla="*/ 50 w 126"/>
                <a:gd name="T47" fmla="*/ 113 h 141"/>
                <a:gd name="T48" fmla="*/ 67 w 126"/>
                <a:gd name="T49" fmla="*/ 117 h 141"/>
                <a:gd name="T50" fmla="*/ 90 w 126"/>
                <a:gd name="T51" fmla="*/ 109 h 141"/>
                <a:gd name="T52" fmla="*/ 99 w 126"/>
                <a:gd name="T53" fmla="*/ 88 h 141"/>
                <a:gd name="T54" fmla="*/ 69 w 126"/>
                <a:gd name="T55" fmla="*/ 88 h 141"/>
                <a:gd name="T56" fmla="*/ 69 w 126"/>
                <a:gd name="T57" fmla="*/ 65 h 141"/>
                <a:gd name="T58" fmla="*/ 126 w 126"/>
                <a:gd name="T59" fmla="*/ 65 h 141"/>
                <a:gd name="T60" fmla="*/ 126 w 126"/>
                <a:gd name="T61" fmla="*/ 138 h 141"/>
                <a:gd name="T62" fmla="*/ 107 w 126"/>
                <a:gd name="T63" fmla="*/ 138 h 141"/>
                <a:gd name="T64" fmla="*/ 104 w 126"/>
                <a:gd name="T65" fmla="*/ 123 h 141"/>
                <a:gd name="T66" fmla="*/ 86 w 126"/>
                <a:gd name="T67" fmla="*/ 1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6" h="141">
                  <a:moveTo>
                    <a:pt x="86" y="137"/>
                  </a:moveTo>
                  <a:cubicBezTo>
                    <a:pt x="80" y="140"/>
                    <a:pt x="73" y="141"/>
                    <a:pt x="67" y="141"/>
                  </a:cubicBezTo>
                  <a:cubicBezTo>
                    <a:pt x="56" y="141"/>
                    <a:pt x="47" y="140"/>
                    <a:pt x="39" y="136"/>
                  </a:cubicBezTo>
                  <a:cubicBezTo>
                    <a:pt x="30" y="132"/>
                    <a:pt x="24" y="128"/>
                    <a:pt x="18" y="121"/>
                  </a:cubicBezTo>
                  <a:cubicBezTo>
                    <a:pt x="12" y="115"/>
                    <a:pt x="8" y="108"/>
                    <a:pt x="5" y="99"/>
                  </a:cubicBezTo>
                  <a:cubicBezTo>
                    <a:pt x="2" y="90"/>
                    <a:pt x="0" y="81"/>
                    <a:pt x="0" y="71"/>
                  </a:cubicBezTo>
                  <a:cubicBezTo>
                    <a:pt x="0" y="61"/>
                    <a:pt x="2" y="52"/>
                    <a:pt x="5" y="43"/>
                  </a:cubicBezTo>
                  <a:cubicBezTo>
                    <a:pt x="8" y="35"/>
                    <a:pt x="12" y="27"/>
                    <a:pt x="18" y="21"/>
                  </a:cubicBezTo>
                  <a:cubicBezTo>
                    <a:pt x="24" y="14"/>
                    <a:pt x="30" y="9"/>
                    <a:pt x="39" y="6"/>
                  </a:cubicBezTo>
                  <a:cubicBezTo>
                    <a:pt x="47" y="2"/>
                    <a:pt x="56" y="0"/>
                    <a:pt x="67" y="0"/>
                  </a:cubicBezTo>
                  <a:cubicBezTo>
                    <a:pt x="74" y="0"/>
                    <a:pt x="80" y="1"/>
                    <a:pt x="87" y="3"/>
                  </a:cubicBezTo>
                  <a:cubicBezTo>
                    <a:pt x="93" y="5"/>
                    <a:pt x="99" y="8"/>
                    <a:pt x="104" y="12"/>
                  </a:cubicBezTo>
                  <a:cubicBezTo>
                    <a:pt x="110" y="16"/>
                    <a:pt x="114" y="21"/>
                    <a:pt x="117" y="27"/>
                  </a:cubicBezTo>
                  <a:cubicBezTo>
                    <a:pt x="121" y="33"/>
                    <a:pt x="123" y="40"/>
                    <a:pt x="124" y="48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4" y="40"/>
                    <a:pt x="90" y="35"/>
                    <a:pt x="85" y="31"/>
                  </a:cubicBezTo>
                  <a:cubicBezTo>
                    <a:pt x="80" y="27"/>
                    <a:pt x="74" y="25"/>
                    <a:pt x="67" y="25"/>
                  </a:cubicBezTo>
                  <a:cubicBezTo>
                    <a:pt x="60" y="25"/>
                    <a:pt x="54" y="26"/>
                    <a:pt x="50" y="29"/>
                  </a:cubicBezTo>
                  <a:cubicBezTo>
                    <a:pt x="45" y="32"/>
                    <a:pt x="41" y="35"/>
                    <a:pt x="38" y="39"/>
                  </a:cubicBezTo>
                  <a:cubicBezTo>
                    <a:pt x="35" y="44"/>
                    <a:pt x="33" y="49"/>
                    <a:pt x="32" y="54"/>
                  </a:cubicBezTo>
                  <a:cubicBezTo>
                    <a:pt x="31" y="60"/>
                    <a:pt x="30" y="66"/>
                    <a:pt x="30" y="71"/>
                  </a:cubicBezTo>
                  <a:cubicBezTo>
                    <a:pt x="30" y="77"/>
                    <a:pt x="31" y="83"/>
                    <a:pt x="32" y="88"/>
                  </a:cubicBezTo>
                  <a:cubicBezTo>
                    <a:pt x="33" y="93"/>
                    <a:pt x="35" y="98"/>
                    <a:pt x="38" y="102"/>
                  </a:cubicBezTo>
                  <a:cubicBezTo>
                    <a:pt x="41" y="107"/>
                    <a:pt x="45" y="110"/>
                    <a:pt x="50" y="113"/>
                  </a:cubicBezTo>
                  <a:cubicBezTo>
                    <a:pt x="54" y="115"/>
                    <a:pt x="60" y="117"/>
                    <a:pt x="67" y="117"/>
                  </a:cubicBezTo>
                  <a:cubicBezTo>
                    <a:pt x="77" y="117"/>
                    <a:pt x="84" y="114"/>
                    <a:pt x="90" y="109"/>
                  </a:cubicBezTo>
                  <a:cubicBezTo>
                    <a:pt x="95" y="104"/>
                    <a:pt x="98" y="97"/>
                    <a:pt x="99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07" y="138"/>
                    <a:pt x="107" y="138"/>
                    <a:pt x="107" y="138"/>
                  </a:cubicBezTo>
                  <a:cubicBezTo>
                    <a:pt x="104" y="123"/>
                    <a:pt x="104" y="123"/>
                    <a:pt x="104" y="123"/>
                  </a:cubicBezTo>
                  <a:cubicBezTo>
                    <a:pt x="98" y="130"/>
                    <a:pt x="93" y="135"/>
                    <a:pt x="86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D19B9F24-E62A-43DC-9887-1075E6E8FD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06" y="3481"/>
              <a:ext cx="166" cy="218"/>
            </a:xfrm>
            <a:custGeom>
              <a:avLst/>
              <a:gdLst>
                <a:gd name="T0" fmla="*/ 163 w 166"/>
                <a:gd name="T1" fmla="*/ 0 h 218"/>
                <a:gd name="T2" fmla="*/ 163 w 166"/>
                <a:gd name="T3" fmla="*/ 40 h 218"/>
                <a:gd name="T4" fmla="*/ 49 w 166"/>
                <a:gd name="T5" fmla="*/ 40 h 218"/>
                <a:gd name="T6" fmla="*/ 49 w 166"/>
                <a:gd name="T7" fmla="*/ 87 h 218"/>
                <a:gd name="T8" fmla="*/ 155 w 166"/>
                <a:gd name="T9" fmla="*/ 87 h 218"/>
                <a:gd name="T10" fmla="*/ 155 w 166"/>
                <a:gd name="T11" fmla="*/ 124 h 218"/>
                <a:gd name="T12" fmla="*/ 49 w 166"/>
                <a:gd name="T13" fmla="*/ 124 h 218"/>
                <a:gd name="T14" fmla="*/ 49 w 166"/>
                <a:gd name="T15" fmla="*/ 177 h 218"/>
                <a:gd name="T16" fmla="*/ 166 w 166"/>
                <a:gd name="T17" fmla="*/ 177 h 218"/>
                <a:gd name="T18" fmla="*/ 166 w 166"/>
                <a:gd name="T19" fmla="*/ 218 h 218"/>
                <a:gd name="T20" fmla="*/ 0 w 166"/>
                <a:gd name="T21" fmla="*/ 218 h 218"/>
                <a:gd name="T22" fmla="*/ 0 w 166"/>
                <a:gd name="T23" fmla="*/ 0 h 218"/>
                <a:gd name="T24" fmla="*/ 163 w 166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18">
                  <a:moveTo>
                    <a:pt x="163" y="0"/>
                  </a:moveTo>
                  <a:lnTo>
                    <a:pt x="163" y="40"/>
                  </a:lnTo>
                  <a:lnTo>
                    <a:pt x="49" y="40"/>
                  </a:lnTo>
                  <a:lnTo>
                    <a:pt x="49" y="87"/>
                  </a:lnTo>
                  <a:lnTo>
                    <a:pt x="155" y="87"/>
                  </a:lnTo>
                  <a:lnTo>
                    <a:pt x="155" y="124"/>
                  </a:lnTo>
                  <a:lnTo>
                    <a:pt x="49" y="124"/>
                  </a:lnTo>
                  <a:lnTo>
                    <a:pt x="49" y="177"/>
                  </a:lnTo>
                  <a:lnTo>
                    <a:pt x="166" y="177"/>
                  </a:lnTo>
                  <a:lnTo>
                    <a:pt x="166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58B3CD87-90A7-4210-8407-123CD9C676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17" y="3481"/>
              <a:ext cx="184" cy="218"/>
            </a:xfrm>
            <a:custGeom>
              <a:avLst/>
              <a:gdLst>
                <a:gd name="T0" fmla="*/ 47 w 184"/>
                <a:gd name="T1" fmla="*/ 0 h 218"/>
                <a:gd name="T2" fmla="*/ 139 w 184"/>
                <a:gd name="T3" fmla="*/ 147 h 218"/>
                <a:gd name="T4" fmla="*/ 139 w 184"/>
                <a:gd name="T5" fmla="*/ 147 h 218"/>
                <a:gd name="T6" fmla="*/ 139 w 184"/>
                <a:gd name="T7" fmla="*/ 0 h 218"/>
                <a:gd name="T8" fmla="*/ 184 w 184"/>
                <a:gd name="T9" fmla="*/ 0 h 218"/>
                <a:gd name="T10" fmla="*/ 184 w 184"/>
                <a:gd name="T11" fmla="*/ 218 h 218"/>
                <a:gd name="T12" fmla="*/ 136 w 184"/>
                <a:gd name="T13" fmla="*/ 218 h 218"/>
                <a:gd name="T14" fmla="*/ 45 w 184"/>
                <a:gd name="T15" fmla="*/ 73 h 218"/>
                <a:gd name="T16" fmla="*/ 45 w 184"/>
                <a:gd name="T17" fmla="*/ 73 h 218"/>
                <a:gd name="T18" fmla="*/ 45 w 184"/>
                <a:gd name="T19" fmla="*/ 218 h 218"/>
                <a:gd name="T20" fmla="*/ 0 w 184"/>
                <a:gd name="T21" fmla="*/ 218 h 218"/>
                <a:gd name="T22" fmla="*/ 0 w 184"/>
                <a:gd name="T23" fmla="*/ 0 h 218"/>
                <a:gd name="T24" fmla="*/ 47 w 184"/>
                <a:gd name="T2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218">
                  <a:moveTo>
                    <a:pt x="47" y="0"/>
                  </a:moveTo>
                  <a:lnTo>
                    <a:pt x="139" y="147"/>
                  </a:lnTo>
                  <a:lnTo>
                    <a:pt x="139" y="147"/>
                  </a:lnTo>
                  <a:lnTo>
                    <a:pt x="139" y="0"/>
                  </a:lnTo>
                  <a:lnTo>
                    <a:pt x="184" y="0"/>
                  </a:lnTo>
                  <a:lnTo>
                    <a:pt x="184" y="218"/>
                  </a:lnTo>
                  <a:lnTo>
                    <a:pt x="136" y="218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218"/>
                  </a:lnTo>
                  <a:lnTo>
                    <a:pt x="0" y="218"/>
                  </a:lnTo>
                  <a:lnTo>
                    <a:pt x="0" y="0"/>
                  </a:lnTo>
                  <a:lnTo>
                    <a:pt x="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DAC689A9-E96E-496F-9C3D-B8D95FA46F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9" y="1212"/>
              <a:ext cx="512" cy="1865"/>
            </a:xfrm>
            <a:custGeom>
              <a:avLst/>
              <a:gdLst>
                <a:gd name="T0" fmla="*/ 164 w 512"/>
                <a:gd name="T1" fmla="*/ 271 h 1865"/>
                <a:gd name="T2" fmla="*/ 0 w 512"/>
                <a:gd name="T3" fmla="*/ 403 h 1865"/>
                <a:gd name="T4" fmla="*/ 0 w 512"/>
                <a:gd name="T5" fmla="*/ 1865 h 1865"/>
                <a:gd name="T6" fmla="*/ 512 w 512"/>
                <a:gd name="T7" fmla="*/ 1865 h 1865"/>
                <a:gd name="T8" fmla="*/ 512 w 512"/>
                <a:gd name="T9" fmla="*/ 0 h 1865"/>
                <a:gd name="T10" fmla="*/ 164 w 512"/>
                <a:gd name="T11" fmla="*/ 271 h 1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2" h="1865">
                  <a:moveTo>
                    <a:pt x="164" y="271"/>
                  </a:moveTo>
                  <a:lnTo>
                    <a:pt x="0" y="403"/>
                  </a:lnTo>
                  <a:lnTo>
                    <a:pt x="0" y="1865"/>
                  </a:lnTo>
                  <a:lnTo>
                    <a:pt x="512" y="1865"/>
                  </a:lnTo>
                  <a:lnTo>
                    <a:pt x="512" y="0"/>
                  </a:lnTo>
                  <a:lnTo>
                    <a:pt x="164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1266839A-A70A-41AE-92B8-DBE44AE732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616"/>
              <a:ext cx="2110" cy="2461"/>
            </a:xfrm>
            <a:custGeom>
              <a:avLst/>
              <a:gdLst>
                <a:gd name="T0" fmla="*/ 1002 w 1309"/>
                <a:gd name="T1" fmla="*/ 0 h 1525"/>
                <a:gd name="T2" fmla="*/ 1002 w 1309"/>
                <a:gd name="T3" fmla="*/ 902 h 1525"/>
                <a:gd name="T4" fmla="*/ 980 w 1309"/>
                <a:gd name="T5" fmla="*/ 924 h 1525"/>
                <a:gd name="T6" fmla="*/ 961 w 1309"/>
                <a:gd name="T7" fmla="*/ 915 h 1525"/>
                <a:gd name="T8" fmla="*/ 383 w 1309"/>
                <a:gd name="T9" fmla="*/ 6 h 1525"/>
                <a:gd name="T10" fmla="*/ 0 w 1309"/>
                <a:gd name="T11" fmla="*/ 310 h 1525"/>
                <a:gd name="T12" fmla="*/ 0 w 1309"/>
                <a:gd name="T13" fmla="*/ 1525 h 1525"/>
                <a:gd name="T14" fmla="*/ 307 w 1309"/>
                <a:gd name="T15" fmla="*/ 1525 h 1525"/>
                <a:gd name="T16" fmla="*/ 307 w 1309"/>
                <a:gd name="T17" fmla="*/ 1486 h 1525"/>
                <a:gd name="T18" fmla="*/ 307 w 1309"/>
                <a:gd name="T19" fmla="*/ 535 h 1525"/>
                <a:gd name="T20" fmla="*/ 307 w 1309"/>
                <a:gd name="T21" fmla="*/ 535 h 1525"/>
                <a:gd name="T22" fmla="*/ 307 w 1309"/>
                <a:gd name="T23" fmla="*/ 535 h 1525"/>
                <a:gd name="T24" fmla="*/ 329 w 1309"/>
                <a:gd name="T25" fmla="*/ 513 h 1525"/>
                <a:gd name="T26" fmla="*/ 348 w 1309"/>
                <a:gd name="T27" fmla="*/ 523 h 1525"/>
                <a:gd name="T28" fmla="*/ 975 w 1309"/>
                <a:gd name="T29" fmla="*/ 1507 h 1525"/>
                <a:gd name="T30" fmla="*/ 975 w 1309"/>
                <a:gd name="T31" fmla="*/ 1507 h 1525"/>
                <a:gd name="T32" fmla="*/ 975 w 1309"/>
                <a:gd name="T33" fmla="*/ 1507 h 1525"/>
                <a:gd name="T34" fmla="*/ 986 w 1309"/>
                <a:gd name="T35" fmla="*/ 1525 h 1525"/>
                <a:gd name="T36" fmla="*/ 1005 w 1309"/>
                <a:gd name="T37" fmla="*/ 1525 h 1525"/>
                <a:gd name="T38" fmla="*/ 1309 w 1309"/>
                <a:gd name="T39" fmla="*/ 1525 h 1525"/>
                <a:gd name="T40" fmla="*/ 1309 w 1309"/>
                <a:gd name="T41" fmla="*/ 0 h 1525"/>
                <a:gd name="T42" fmla="*/ 1002 w 1309"/>
                <a:gd name="T43" fmla="*/ 0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9" h="1525">
                  <a:moveTo>
                    <a:pt x="1002" y="0"/>
                  </a:moveTo>
                  <a:cubicBezTo>
                    <a:pt x="1002" y="0"/>
                    <a:pt x="1002" y="902"/>
                    <a:pt x="1002" y="902"/>
                  </a:cubicBezTo>
                  <a:cubicBezTo>
                    <a:pt x="1002" y="914"/>
                    <a:pt x="992" y="924"/>
                    <a:pt x="980" y="924"/>
                  </a:cubicBezTo>
                  <a:cubicBezTo>
                    <a:pt x="972" y="924"/>
                    <a:pt x="965" y="921"/>
                    <a:pt x="961" y="915"/>
                  </a:cubicBezTo>
                  <a:cubicBezTo>
                    <a:pt x="383" y="6"/>
                    <a:pt x="383" y="6"/>
                    <a:pt x="383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1525"/>
                    <a:pt x="0" y="1525"/>
                    <a:pt x="0" y="1525"/>
                  </a:cubicBezTo>
                  <a:cubicBezTo>
                    <a:pt x="307" y="1525"/>
                    <a:pt x="307" y="1525"/>
                    <a:pt x="307" y="1525"/>
                  </a:cubicBezTo>
                  <a:cubicBezTo>
                    <a:pt x="307" y="1486"/>
                    <a:pt x="307" y="1486"/>
                    <a:pt x="307" y="1486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23"/>
                    <a:pt x="317" y="513"/>
                    <a:pt x="329" y="513"/>
                  </a:cubicBezTo>
                  <a:cubicBezTo>
                    <a:pt x="337" y="513"/>
                    <a:pt x="345" y="517"/>
                    <a:pt x="348" y="523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8" y="1512"/>
                    <a:pt x="986" y="1525"/>
                    <a:pt x="986" y="1525"/>
                  </a:cubicBezTo>
                  <a:cubicBezTo>
                    <a:pt x="1005" y="1525"/>
                    <a:pt x="1005" y="1525"/>
                    <a:pt x="1005" y="1525"/>
                  </a:cubicBezTo>
                  <a:cubicBezTo>
                    <a:pt x="1309" y="1525"/>
                    <a:pt x="1309" y="1525"/>
                    <a:pt x="1309" y="1525"/>
                  </a:cubicBezTo>
                  <a:cubicBezTo>
                    <a:pt x="1309" y="0"/>
                    <a:pt x="1309" y="0"/>
                    <a:pt x="1309" y="0"/>
                  </a:cubicBezTo>
                  <a:lnTo>
                    <a:pt x="10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 dirty="0"/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73C4C35D-9AE6-8896-1C8D-22799D3F15A3}"/>
              </a:ext>
            </a:extLst>
          </p:cNvPr>
          <p:cNvGrpSpPr/>
          <p:nvPr userDrawn="1"/>
        </p:nvGrpSpPr>
        <p:grpSpPr>
          <a:xfrm>
            <a:off x="7799294" y="4182035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A37ECA77-B750-1064-F81D-F43BBCBF401A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3" name="Bildobjekt 2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EA96C054-FBAD-3F68-812B-314B649931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8583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5318B6E-42B1-4CD4-8A10-73B3C8B7B0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FE65CDA-D175-49E5-91BC-4ACBE9B2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" y="4103861"/>
            <a:ext cx="12183684" cy="2754140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</p:spPr>
        <p:txBody>
          <a:bodyPr lIns="720000" tIns="792000" rIns="720000" bIns="1332000">
            <a:sp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F3FF1AE-981C-4B34-A7FF-0424004512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7242" y="5688013"/>
            <a:ext cx="10694987" cy="6794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4317EFA3-07CC-4EB0-8945-7430A87493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1" y="6301799"/>
            <a:ext cx="12192001" cy="378478"/>
          </a:xfrm>
          <a:custGeom>
            <a:avLst/>
            <a:gdLst>
              <a:gd name="connsiteX0" fmla="*/ 6496801 w 12192001"/>
              <a:gd name="connsiteY0" fmla="*/ 242507 h 378478"/>
              <a:gd name="connsiteX1" fmla="*/ 12192001 w 12192001"/>
              <a:gd name="connsiteY1" fmla="*/ 242507 h 378478"/>
              <a:gd name="connsiteX2" fmla="*/ 12192001 w 12192001"/>
              <a:gd name="connsiteY2" fmla="*/ 253307 h 378478"/>
              <a:gd name="connsiteX3" fmla="*/ 6496801 w 12192001"/>
              <a:gd name="connsiteY3" fmla="*/ 253307 h 378478"/>
              <a:gd name="connsiteX4" fmla="*/ 0 w 12192001"/>
              <a:gd name="connsiteY4" fmla="*/ 242507 h 378478"/>
              <a:gd name="connsiteX5" fmla="*/ 5695200 w 12192001"/>
              <a:gd name="connsiteY5" fmla="*/ 242507 h 378478"/>
              <a:gd name="connsiteX6" fmla="*/ 5695200 w 12192001"/>
              <a:gd name="connsiteY6" fmla="*/ 253307 h 378478"/>
              <a:gd name="connsiteX7" fmla="*/ 0 w 12192001"/>
              <a:gd name="connsiteY7" fmla="*/ 253307 h 378478"/>
              <a:gd name="connsiteX8" fmla="*/ 5962164 w 12192001"/>
              <a:gd name="connsiteY8" fmla="*/ 90885 h 378478"/>
              <a:gd name="connsiteX9" fmla="*/ 5962164 w 12192001"/>
              <a:gd name="connsiteY9" fmla="*/ 378478 h 378478"/>
              <a:gd name="connsiteX10" fmla="*/ 5883730 w 12192001"/>
              <a:gd name="connsiteY10" fmla="*/ 378478 h 378478"/>
              <a:gd name="connsiteX11" fmla="*/ 5883730 w 12192001"/>
              <a:gd name="connsiteY11" fmla="*/ 153135 h 378478"/>
              <a:gd name="connsiteX12" fmla="*/ 5908629 w 12192001"/>
              <a:gd name="connsiteY12" fmla="*/ 133215 h 378478"/>
              <a:gd name="connsiteX13" fmla="*/ 6232063 w 12192001"/>
              <a:gd name="connsiteY13" fmla="*/ 0 h 378478"/>
              <a:gd name="connsiteX14" fmla="*/ 6308272 w 12192001"/>
              <a:gd name="connsiteY14" fmla="*/ 0 h 378478"/>
              <a:gd name="connsiteX15" fmla="*/ 6308272 w 12192001"/>
              <a:gd name="connsiteY15" fmla="*/ 378478 h 378478"/>
              <a:gd name="connsiteX16" fmla="*/ 6232808 w 12192001"/>
              <a:gd name="connsiteY16" fmla="*/ 378478 h 378478"/>
              <a:gd name="connsiteX17" fmla="*/ 6228092 w 12192001"/>
              <a:gd name="connsiteY17" fmla="*/ 378478 h 378478"/>
              <a:gd name="connsiteX18" fmla="*/ 6225361 w 12192001"/>
              <a:gd name="connsiteY18" fmla="*/ 374011 h 378478"/>
              <a:gd name="connsiteX19" fmla="*/ 6069716 w 12192001"/>
              <a:gd name="connsiteY19" fmla="*/ 129800 h 378478"/>
              <a:gd name="connsiteX20" fmla="*/ 6064999 w 12192001"/>
              <a:gd name="connsiteY20" fmla="*/ 127318 h 378478"/>
              <a:gd name="connsiteX21" fmla="*/ 6059538 w 12192001"/>
              <a:gd name="connsiteY21" fmla="*/ 132778 h 378478"/>
              <a:gd name="connsiteX22" fmla="*/ 6059538 w 12192001"/>
              <a:gd name="connsiteY22" fmla="*/ 368799 h 378478"/>
              <a:gd name="connsiteX23" fmla="*/ 6059538 w 12192001"/>
              <a:gd name="connsiteY23" fmla="*/ 378478 h 378478"/>
              <a:gd name="connsiteX24" fmla="*/ 5983329 w 12192001"/>
              <a:gd name="connsiteY24" fmla="*/ 378478 h 378478"/>
              <a:gd name="connsiteX25" fmla="*/ 5983329 w 12192001"/>
              <a:gd name="connsiteY25" fmla="*/ 76936 h 378478"/>
              <a:gd name="connsiteX26" fmla="*/ 6078405 w 12192001"/>
              <a:gd name="connsiteY26" fmla="*/ 1489 h 378478"/>
              <a:gd name="connsiteX27" fmla="*/ 6221886 w 12192001"/>
              <a:gd name="connsiteY27" fmla="*/ 227087 h 378478"/>
              <a:gd name="connsiteX28" fmla="*/ 6226602 w 12192001"/>
              <a:gd name="connsiteY28" fmla="*/ 229321 h 378478"/>
              <a:gd name="connsiteX29" fmla="*/ 6232063 w 12192001"/>
              <a:gd name="connsiteY29" fmla="*/ 223861 h 378478"/>
              <a:gd name="connsiteX30" fmla="*/ 6232063 w 12192001"/>
              <a:gd name="connsiteY30" fmla="*/ 0 h 37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2001" h="378478">
                <a:moveTo>
                  <a:pt x="6496801" y="242507"/>
                </a:moveTo>
                <a:lnTo>
                  <a:pt x="12192001" y="242507"/>
                </a:lnTo>
                <a:lnTo>
                  <a:pt x="12192001" y="253307"/>
                </a:lnTo>
                <a:lnTo>
                  <a:pt x="6496801" y="253307"/>
                </a:lnTo>
                <a:close/>
                <a:moveTo>
                  <a:pt x="0" y="242507"/>
                </a:moveTo>
                <a:lnTo>
                  <a:pt x="5695200" y="242507"/>
                </a:lnTo>
                <a:lnTo>
                  <a:pt x="5695200" y="253307"/>
                </a:lnTo>
                <a:lnTo>
                  <a:pt x="0" y="253307"/>
                </a:lnTo>
                <a:close/>
                <a:moveTo>
                  <a:pt x="5962164" y="90885"/>
                </a:moveTo>
                <a:lnTo>
                  <a:pt x="5962164" y="378478"/>
                </a:lnTo>
                <a:lnTo>
                  <a:pt x="5883730" y="378478"/>
                </a:lnTo>
                <a:lnTo>
                  <a:pt x="5883730" y="153135"/>
                </a:lnTo>
                <a:lnTo>
                  <a:pt x="5908629" y="133215"/>
                </a:lnTo>
                <a:close/>
                <a:moveTo>
                  <a:pt x="6232063" y="0"/>
                </a:moveTo>
                <a:lnTo>
                  <a:pt x="6308272" y="0"/>
                </a:lnTo>
                <a:cubicBezTo>
                  <a:pt x="6308272" y="0"/>
                  <a:pt x="6308272" y="0"/>
                  <a:pt x="6308272" y="378478"/>
                </a:cubicBezTo>
                <a:cubicBezTo>
                  <a:pt x="6308272" y="378478"/>
                  <a:pt x="6308272" y="378478"/>
                  <a:pt x="6232808" y="378478"/>
                </a:cubicBezTo>
                <a:cubicBezTo>
                  <a:pt x="6232808" y="378478"/>
                  <a:pt x="6232808" y="378478"/>
                  <a:pt x="6228092" y="378478"/>
                </a:cubicBezTo>
                <a:cubicBezTo>
                  <a:pt x="6228092" y="378478"/>
                  <a:pt x="6226106" y="375252"/>
                  <a:pt x="6225361" y="374011"/>
                </a:cubicBezTo>
                <a:cubicBezTo>
                  <a:pt x="6225361" y="374011"/>
                  <a:pt x="6225361" y="374011"/>
                  <a:pt x="6069716" y="129800"/>
                </a:cubicBezTo>
                <a:cubicBezTo>
                  <a:pt x="6068971" y="128310"/>
                  <a:pt x="6066986" y="127318"/>
                  <a:pt x="6064999" y="127318"/>
                </a:cubicBezTo>
                <a:cubicBezTo>
                  <a:pt x="6062021" y="127318"/>
                  <a:pt x="6059538" y="129800"/>
                  <a:pt x="6059538" y="132778"/>
                </a:cubicBezTo>
                <a:cubicBezTo>
                  <a:pt x="6059538" y="132778"/>
                  <a:pt x="6059538" y="132778"/>
                  <a:pt x="6059538" y="368799"/>
                </a:cubicBezTo>
                <a:cubicBezTo>
                  <a:pt x="6059538" y="368799"/>
                  <a:pt x="6059538" y="368799"/>
                  <a:pt x="6059538" y="378478"/>
                </a:cubicBezTo>
                <a:cubicBezTo>
                  <a:pt x="6059538" y="378478"/>
                  <a:pt x="6059538" y="378478"/>
                  <a:pt x="5983329" y="378478"/>
                </a:cubicBezTo>
                <a:cubicBezTo>
                  <a:pt x="5983329" y="378478"/>
                  <a:pt x="5983329" y="378478"/>
                  <a:pt x="5983329" y="76936"/>
                </a:cubicBezTo>
                <a:cubicBezTo>
                  <a:pt x="5983329" y="76936"/>
                  <a:pt x="5983329" y="76936"/>
                  <a:pt x="6078405" y="1489"/>
                </a:cubicBezTo>
                <a:cubicBezTo>
                  <a:pt x="6078405" y="1489"/>
                  <a:pt x="6078405" y="1489"/>
                  <a:pt x="6221886" y="227087"/>
                </a:cubicBezTo>
                <a:cubicBezTo>
                  <a:pt x="6222879" y="228576"/>
                  <a:pt x="6224616" y="229321"/>
                  <a:pt x="6226602" y="229321"/>
                </a:cubicBezTo>
                <a:cubicBezTo>
                  <a:pt x="6229581" y="229321"/>
                  <a:pt x="6232063" y="226839"/>
                  <a:pt x="6232063" y="223861"/>
                </a:cubicBezTo>
                <a:cubicBezTo>
                  <a:pt x="6232063" y="223861"/>
                  <a:pt x="6232063" y="0"/>
                  <a:pt x="6232063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4215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90022-E570-4A45-82F6-91B95129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93296-F672-478D-8607-61617A9D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9FEAEA-19E1-41FC-9952-DF144C2C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DC8E6C91-6C06-4C11-93A5-6234E323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694E5F69-FCD9-4F97-BA27-48A26F011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5" y="1638977"/>
            <a:ext cx="10682646" cy="44062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5717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90022-E570-4A45-82F6-91B95129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93296-F672-478D-8607-61617A9D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9FEAEA-19E1-41FC-9952-DF144C2C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DC8E6C91-6C06-4C11-93A5-6234E323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694E5F69-FCD9-4F97-BA27-48A26F011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5" y="1638977"/>
            <a:ext cx="10682646" cy="440622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DCB4BF73-C0B4-460A-9B80-785440EFAC8E}"/>
              </a:ext>
            </a:extLst>
          </p:cNvPr>
          <p:cNvSpPr txBox="1">
            <a:spLocks/>
          </p:cNvSpPr>
          <p:nvPr userDrawn="1"/>
        </p:nvSpPr>
        <p:spPr>
          <a:xfrm>
            <a:off x="758840" y="6530874"/>
            <a:ext cx="644395" cy="365125"/>
          </a:xfrm>
          <a:prstGeom prst="rect">
            <a:avLst/>
          </a:prstGeom>
        </p:spPr>
        <p:txBody>
          <a:bodyPr vert="horz" lIns="0" tIns="45721" rIns="0" bIns="45721" rtlCol="0" anchor="ctr"/>
          <a:lstStyle>
            <a:defPPr>
              <a:defRPr lang="sv-SE"/>
            </a:defPPr>
            <a:lvl1pPr marL="0" algn="l" defTabSz="914400" rtl="0" eaLnBrk="1" latinLnBrk="0" hangingPunct="1">
              <a:defRPr sz="8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CF467A6-9F67-45AC-AFEB-65EE460F082B}" type="datetimeFigureOut">
              <a:rPr lang="sv-SE" sz="800" smtClean="0"/>
              <a:pPr/>
              <a:t>2024-09-30</a:t>
            </a:fld>
            <a:endParaRPr lang="sv-SE" sz="800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2C34E24C-7269-4F68-98E7-C41BDABA4475}"/>
              </a:ext>
            </a:extLst>
          </p:cNvPr>
          <p:cNvSpPr txBox="1">
            <a:spLocks/>
          </p:cNvSpPr>
          <p:nvPr userDrawn="1"/>
        </p:nvSpPr>
        <p:spPr>
          <a:xfrm>
            <a:off x="11115363" y="6530874"/>
            <a:ext cx="317740" cy="365125"/>
          </a:xfrm>
          <a:prstGeom prst="rect">
            <a:avLst/>
          </a:prstGeom>
        </p:spPr>
        <p:txBody>
          <a:bodyPr vert="horz" lIns="0" tIns="45721" rIns="0" bIns="45721" rtlCol="0" anchor="ctr"/>
          <a:lstStyle>
            <a:defPPr>
              <a:defRPr lang="sv-SE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9C5FC7-4EC0-454A-870C-F4B0E4111A49}" type="slidenum">
              <a:rPr lang="sv-SE" sz="800" smtClean="0"/>
              <a:pPr/>
              <a:t>‹#›</a:t>
            </a:fld>
            <a:endParaRPr lang="sv-SE" sz="800" dirty="0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EF8B0805-EF07-47BA-B06C-245275E9EC5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883729" y="6301799"/>
            <a:ext cx="424542" cy="378478"/>
            <a:chOff x="7271" y="78"/>
            <a:chExt cx="341" cy="304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26BC5E2-BB0E-4AB9-9E02-8DAD30BBC2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71" y="151"/>
              <a:ext cx="63" cy="231"/>
            </a:xfrm>
            <a:custGeom>
              <a:avLst/>
              <a:gdLst>
                <a:gd name="T0" fmla="*/ 20 w 63"/>
                <a:gd name="T1" fmla="*/ 34 h 231"/>
                <a:gd name="T2" fmla="*/ 0 w 63"/>
                <a:gd name="T3" fmla="*/ 50 h 231"/>
                <a:gd name="T4" fmla="*/ 0 w 63"/>
                <a:gd name="T5" fmla="*/ 231 h 231"/>
                <a:gd name="T6" fmla="*/ 63 w 63"/>
                <a:gd name="T7" fmla="*/ 231 h 231"/>
                <a:gd name="T8" fmla="*/ 63 w 63"/>
                <a:gd name="T9" fmla="*/ 0 h 231"/>
                <a:gd name="T10" fmla="*/ 20 w 63"/>
                <a:gd name="T11" fmla="*/ 3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31">
                  <a:moveTo>
                    <a:pt x="20" y="34"/>
                  </a:moveTo>
                  <a:lnTo>
                    <a:pt x="0" y="50"/>
                  </a:lnTo>
                  <a:lnTo>
                    <a:pt x="0" y="231"/>
                  </a:lnTo>
                  <a:lnTo>
                    <a:pt x="63" y="231"/>
                  </a:lnTo>
                  <a:lnTo>
                    <a:pt x="63" y="0"/>
                  </a:lnTo>
                  <a:lnTo>
                    <a:pt x="20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C17F7C7-3B2B-4FE3-8669-41B129EFBE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51" y="78"/>
              <a:ext cx="261" cy="304"/>
            </a:xfrm>
            <a:custGeom>
              <a:avLst/>
              <a:gdLst>
                <a:gd name="T0" fmla="*/ 1002 w 1309"/>
                <a:gd name="T1" fmla="*/ 0 h 1525"/>
                <a:gd name="T2" fmla="*/ 1002 w 1309"/>
                <a:gd name="T3" fmla="*/ 902 h 1525"/>
                <a:gd name="T4" fmla="*/ 980 w 1309"/>
                <a:gd name="T5" fmla="*/ 924 h 1525"/>
                <a:gd name="T6" fmla="*/ 961 w 1309"/>
                <a:gd name="T7" fmla="*/ 915 h 1525"/>
                <a:gd name="T8" fmla="*/ 383 w 1309"/>
                <a:gd name="T9" fmla="*/ 6 h 1525"/>
                <a:gd name="T10" fmla="*/ 0 w 1309"/>
                <a:gd name="T11" fmla="*/ 310 h 1525"/>
                <a:gd name="T12" fmla="*/ 0 w 1309"/>
                <a:gd name="T13" fmla="*/ 1525 h 1525"/>
                <a:gd name="T14" fmla="*/ 307 w 1309"/>
                <a:gd name="T15" fmla="*/ 1525 h 1525"/>
                <a:gd name="T16" fmla="*/ 307 w 1309"/>
                <a:gd name="T17" fmla="*/ 1486 h 1525"/>
                <a:gd name="T18" fmla="*/ 307 w 1309"/>
                <a:gd name="T19" fmla="*/ 535 h 1525"/>
                <a:gd name="T20" fmla="*/ 307 w 1309"/>
                <a:gd name="T21" fmla="*/ 535 h 1525"/>
                <a:gd name="T22" fmla="*/ 307 w 1309"/>
                <a:gd name="T23" fmla="*/ 535 h 1525"/>
                <a:gd name="T24" fmla="*/ 329 w 1309"/>
                <a:gd name="T25" fmla="*/ 513 h 1525"/>
                <a:gd name="T26" fmla="*/ 348 w 1309"/>
                <a:gd name="T27" fmla="*/ 523 h 1525"/>
                <a:gd name="T28" fmla="*/ 975 w 1309"/>
                <a:gd name="T29" fmla="*/ 1507 h 1525"/>
                <a:gd name="T30" fmla="*/ 975 w 1309"/>
                <a:gd name="T31" fmla="*/ 1507 h 1525"/>
                <a:gd name="T32" fmla="*/ 975 w 1309"/>
                <a:gd name="T33" fmla="*/ 1507 h 1525"/>
                <a:gd name="T34" fmla="*/ 986 w 1309"/>
                <a:gd name="T35" fmla="*/ 1525 h 1525"/>
                <a:gd name="T36" fmla="*/ 1005 w 1309"/>
                <a:gd name="T37" fmla="*/ 1525 h 1525"/>
                <a:gd name="T38" fmla="*/ 1309 w 1309"/>
                <a:gd name="T39" fmla="*/ 1525 h 1525"/>
                <a:gd name="T40" fmla="*/ 1309 w 1309"/>
                <a:gd name="T41" fmla="*/ 0 h 1525"/>
                <a:gd name="T42" fmla="*/ 1002 w 1309"/>
                <a:gd name="T43" fmla="*/ 0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9" h="1525">
                  <a:moveTo>
                    <a:pt x="1002" y="0"/>
                  </a:moveTo>
                  <a:cubicBezTo>
                    <a:pt x="1002" y="0"/>
                    <a:pt x="1002" y="902"/>
                    <a:pt x="1002" y="902"/>
                  </a:cubicBezTo>
                  <a:cubicBezTo>
                    <a:pt x="1002" y="914"/>
                    <a:pt x="992" y="924"/>
                    <a:pt x="980" y="924"/>
                  </a:cubicBezTo>
                  <a:cubicBezTo>
                    <a:pt x="972" y="924"/>
                    <a:pt x="965" y="921"/>
                    <a:pt x="961" y="915"/>
                  </a:cubicBezTo>
                  <a:cubicBezTo>
                    <a:pt x="383" y="6"/>
                    <a:pt x="383" y="6"/>
                    <a:pt x="383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1525"/>
                    <a:pt x="0" y="1525"/>
                    <a:pt x="0" y="1525"/>
                  </a:cubicBezTo>
                  <a:cubicBezTo>
                    <a:pt x="307" y="1525"/>
                    <a:pt x="307" y="1525"/>
                    <a:pt x="307" y="1525"/>
                  </a:cubicBezTo>
                  <a:cubicBezTo>
                    <a:pt x="307" y="1486"/>
                    <a:pt x="307" y="1486"/>
                    <a:pt x="307" y="1486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23"/>
                    <a:pt x="317" y="513"/>
                    <a:pt x="329" y="513"/>
                  </a:cubicBezTo>
                  <a:cubicBezTo>
                    <a:pt x="337" y="513"/>
                    <a:pt x="345" y="517"/>
                    <a:pt x="348" y="523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8" y="1512"/>
                    <a:pt x="986" y="1525"/>
                    <a:pt x="986" y="1525"/>
                  </a:cubicBezTo>
                  <a:cubicBezTo>
                    <a:pt x="1005" y="1525"/>
                    <a:pt x="1005" y="1525"/>
                    <a:pt x="1005" y="1525"/>
                  </a:cubicBezTo>
                  <a:cubicBezTo>
                    <a:pt x="1309" y="1525"/>
                    <a:pt x="1309" y="1525"/>
                    <a:pt x="1309" y="1525"/>
                  </a:cubicBezTo>
                  <a:cubicBezTo>
                    <a:pt x="1309" y="0"/>
                    <a:pt x="1309" y="0"/>
                    <a:pt x="1309" y="0"/>
                  </a:cubicBezTo>
                  <a:lnTo>
                    <a:pt x="10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</p:grpSp>
      <p:cxnSp>
        <p:nvCxnSpPr>
          <p:cNvPr id="14" name="Rak koppling 22">
            <a:extLst>
              <a:ext uri="{FF2B5EF4-FFF2-40B4-BE49-F238E27FC236}">
                <a16:creationId xmlns:a16="http://schemas.microsoft.com/office/drawing/2014/main" id="{28368EDA-2B03-46F4-9020-B5CDAF2E526E}"/>
              </a:ext>
            </a:extLst>
          </p:cNvPr>
          <p:cNvCxnSpPr/>
          <p:nvPr userDrawn="1"/>
        </p:nvCxnSpPr>
        <p:spPr>
          <a:xfrm>
            <a:off x="0" y="6547325"/>
            <a:ext cx="569483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23">
            <a:extLst>
              <a:ext uri="{FF2B5EF4-FFF2-40B4-BE49-F238E27FC236}">
                <a16:creationId xmlns:a16="http://schemas.microsoft.com/office/drawing/2014/main" id="{732E90EA-D7FD-4F90-8E66-EBFBB469709B}"/>
              </a:ext>
            </a:extLst>
          </p:cNvPr>
          <p:cNvCxnSpPr/>
          <p:nvPr userDrawn="1"/>
        </p:nvCxnSpPr>
        <p:spPr>
          <a:xfrm>
            <a:off x="6497172" y="6547325"/>
            <a:ext cx="569483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471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867A3-AE39-4DA6-AB96-B6D06BABC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40" y="1628782"/>
            <a:ext cx="5232400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1C8DB87-B91E-4768-AB28-5CA1429F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006E6D-F9B4-4430-AE66-E87AAD04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FD3059-12CE-4C60-9006-2DCA399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555A48-BFBB-4CE7-9E11-7B22A5E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922A2708-6782-4E39-A085-70463FE7908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19827" y="1628782"/>
            <a:ext cx="5232400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93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74">
          <p15:clr>
            <a:srgbClr val="FBAE40"/>
          </p15:clr>
        </p15:guide>
        <p15:guide id="3" pos="390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703B59E3-3337-4B0F-AC55-9988E1D6BA5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59391" y="1628782"/>
            <a:ext cx="3420779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D0C6BDD1-C154-4ED5-8E7B-583C6EC1E8B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54" y="1628782"/>
            <a:ext cx="3420779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867A3-AE39-4DA6-AB96-B6D06BABC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8840" y="1628782"/>
            <a:ext cx="3420779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1C8DB87-B91E-4768-AB28-5CA1429F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006E6D-F9B4-4430-AE66-E87AAD04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FD3059-12CE-4C60-9006-2DCA399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555A48-BFBB-4CE7-9E11-7B22A5E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131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774">
          <p15:clr>
            <a:srgbClr val="FBAE40"/>
          </p15:clr>
        </p15:guide>
        <p15:guide id="5" pos="2638">
          <p15:clr>
            <a:srgbClr val="FBAE40"/>
          </p15:clr>
        </p15:guide>
        <p15:guide id="6" pos="4929">
          <p15:clr>
            <a:srgbClr val="FBAE40"/>
          </p15:clr>
        </p15:guide>
        <p15:guide id="7" pos="508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-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2F8354A-28BC-4C5B-9769-B324EA758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2088"/>
            <a:ext cx="9144000" cy="125571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B0A25D-9D39-48DD-B345-1DCEC179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AB11E8-22F2-4713-99B4-07BCE068C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24068A-1B83-4915-B673-6D4C5C88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B6B927C-B225-4829-9F17-D8ED3C8A7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390775"/>
          </a:xfrm>
          <a:custGeom>
            <a:avLst/>
            <a:gdLst>
              <a:gd name="connsiteX0" fmla="*/ 0 w 9144000"/>
              <a:gd name="connsiteY0" fmla="*/ 0 h 2387600"/>
              <a:gd name="connsiteX1" fmla="*/ 9144000 w 9144000"/>
              <a:gd name="connsiteY1" fmla="*/ 0 h 2387600"/>
              <a:gd name="connsiteX2" fmla="*/ 9144000 w 9144000"/>
              <a:gd name="connsiteY2" fmla="*/ 2387600 h 2387600"/>
              <a:gd name="connsiteX3" fmla="*/ 0 w 9144000"/>
              <a:gd name="connsiteY3" fmla="*/ 2387600 h 2387600"/>
              <a:gd name="connsiteX4" fmla="*/ 0 w 9144000"/>
              <a:gd name="connsiteY4" fmla="*/ 0 h 2387600"/>
              <a:gd name="connsiteX0" fmla="*/ -761970 w 9144000"/>
              <a:gd name="connsiteY0" fmla="*/ 447675 h 2387600"/>
              <a:gd name="connsiteX1" fmla="*/ -1524030 w 9144000"/>
              <a:gd name="connsiteY1" fmla="*/ 447675 h 2387600"/>
              <a:gd name="connsiteX2" fmla="*/ -4267230 w 9144000"/>
              <a:gd name="connsiteY2" fmla="*/ 2686050 h 2387600"/>
              <a:gd name="connsiteX0" fmla="*/ 4267230 w 13411230"/>
              <a:gd name="connsiteY0" fmla="*/ 0 h 2686050"/>
              <a:gd name="connsiteX1" fmla="*/ 13411230 w 13411230"/>
              <a:gd name="connsiteY1" fmla="*/ 0 h 2686050"/>
              <a:gd name="connsiteX2" fmla="*/ 13411230 w 13411230"/>
              <a:gd name="connsiteY2" fmla="*/ 2387600 h 2686050"/>
              <a:gd name="connsiteX3" fmla="*/ 4267230 w 13411230"/>
              <a:gd name="connsiteY3" fmla="*/ 2387600 h 2686050"/>
              <a:gd name="connsiteX4" fmla="*/ 4267230 w 13411230"/>
              <a:gd name="connsiteY4" fmla="*/ 0 h 2686050"/>
              <a:gd name="connsiteX0" fmla="*/ 2743200 w 13411230"/>
              <a:gd name="connsiteY0" fmla="*/ 447675 h 2686050"/>
              <a:gd name="connsiteX1" fmla="*/ 0 w 13411230"/>
              <a:gd name="connsiteY1" fmla="*/ 2686050 h 2686050"/>
              <a:gd name="connsiteX0" fmla="*/ 1524030 w 10668030"/>
              <a:gd name="connsiteY0" fmla="*/ 0 h 2390775"/>
              <a:gd name="connsiteX1" fmla="*/ 10668030 w 10668030"/>
              <a:gd name="connsiteY1" fmla="*/ 0 h 2390775"/>
              <a:gd name="connsiteX2" fmla="*/ 10668030 w 10668030"/>
              <a:gd name="connsiteY2" fmla="*/ 2387600 h 2390775"/>
              <a:gd name="connsiteX3" fmla="*/ 1524030 w 10668030"/>
              <a:gd name="connsiteY3" fmla="*/ 2387600 h 2390775"/>
              <a:gd name="connsiteX4" fmla="*/ 1524030 w 10668030"/>
              <a:gd name="connsiteY4" fmla="*/ 0 h 2390775"/>
              <a:gd name="connsiteX0" fmla="*/ 0 w 10668030"/>
              <a:gd name="connsiteY0" fmla="*/ 447675 h 2390775"/>
              <a:gd name="connsiteX1" fmla="*/ 1504950 w 10668030"/>
              <a:gd name="connsiteY1" fmla="*/ 2390775 h 2390775"/>
              <a:gd name="connsiteX0" fmla="*/ 19080 w 9163080"/>
              <a:gd name="connsiteY0" fmla="*/ 0 h 2390775"/>
              <a:gd name="connsiteX1" fmla="*/ 9163080 w 9163080"/>
              <a:gd name="connsiteY1" fmla="*/ 0 h 2390775"/>
              <a:gd name="connsiteX2" fmla="*/ 9163080 w 9163080"/>
              <a:gd name="connsiteY2" fmla="*/ 2387600 h 2390775"/>
              <a:gd name="connsiteX3" fmla="*/ 19080 w 9163080"/>
              <a:gd name="connsiteY3" fmla="*/ 2387600 h 2390775"/>
              <a:gd name="connsiteX4" fmla="*/ 19080 w 9163080"/>
              <a:gd name="connsiteY4" fmla="*/ 0 h 2390775"/>
              <a:gd name="connsiteX0" fmla="*/ 4362450 w 9163080"/>
              <a:gd name="connsiteY0" fmla="*/ 2390775 h 2390775"/>
              <a:gd name="connsiteX1" fmla="*/ 0 w 9163080"/>
              <a:gd name="connsiteY1" fmla="*/ 2390775 h 2390775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4343370 w 9144000"/>
              <a:gd name="connsiteY0" fmla="*/ 2390775 h 2400300"/>
              <a:gd name="connsiteX1" fmla="*/ 1733520 w 9144000"/>
              <a:gd name="connsiteY1" fmla="*/ 2400300 h 2400300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10245 w 9144000"/>
              <a:gd name="connsiteY0" fmla="*/ 2390775 h 2400300"/>
              <a:gd name="connsiteX1" fmla="*/ 1733520 w 9144000"/>
              <a:gd name="connsiteY1" fmla="*/ 2400300 h 2400300"/>
              <a:gd name="connsiteX0" fmla="*/ 0 w 9144000"/>
              <a:gd name="connsiteY0" fmla="*/ 0 h 2409825"/>
              <a:gd name="connsiteX1" fmla="*/ 9144000 w 9144000"/>
              <a:gd name="connsiteY1" fmla="*/ 0 h 2409825"/>
              <a:gd name="connsiteX2" fmla="*/ 9144000 w 9144000"/>
              <a:gd name="connsiteY2" fmla="*/ 2387600 h 2409825"/>
              <a:gd name="connsiteX3" fmla="*/ 0 w 9144000"/>
              <a:gd name="connsiteY3" fmla="*/ 2387600 h 2409825"/>
              <a:gd name="connsiteX4" fmla="*/ 0 w 9144000"/>
              <a:gd name="connsiteY4" fmla="*/ 0 h 2409825"/>
              <a:gd name="connsiteX0" fmla="*/ 6010245 w 9144000"/>
              <a:gd name="connsiteY0" fmla="*/ 2390775 h 2409825"/>
              <a:gd name="connsiteX1" fmla="*/ 3409920 w 9144000"/>
              <a:gd name="connsiteY1" fmla="*/ 2409825 h 2409825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10245 w 9144000"/>
              <a:gd name="connsiteY0" fmla="*/ 2390775 h 2400300"/>
              <a:gd name="connsiteX1" fmla="*/ 3390870 w 9144000"/>
              <a:gd name="connsiteY1" fmla="*/ 2400300 h 2400300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43583 w 9144000"/>
              <a:gd name="connsiteY0" fmla="*/ 2390775 h 2400300"/>
              <a:gd name="connsiteX1" fmla="*/ 3390870 w 9144000"/>
              <a:gd name="connsiteY1" fmla="*/ 2400300 h 2400300"/>
              <a:gd name="connsiteX0" fmla="*/ 0 w 9144000"/>
              <a:gd name="connsiteY0" fmla="*/ 0 h 2395537"/>
              <a:gd name="connsiteX1" fmla="*/ 9144000 w 9144000"/>
              <a:gd name="connsiteY1" fmla="*/ 0 h 2395537"/>
              <a:gd name="connsiteX2" fmla="*/ 9144000 w 9144000"/>
              <a:gd name="connsiteY2" fmla="*/ 2387600 h 2395537"/>
              <a:gd name="connsiteX3" fmla="*/ 0 w 9144000"/>
              <a:gd name="connsiteY3" fmla="*/ 2387600 h 2395537"/>
              <a:gd name="connsiteX4" fmla="*/ 0 w 9144000"/>
              <a:gd name="connsiteY4" fmla="*/ 0 h 2395537"/>
              <a:gd name="connsiteX0" fmla="*/ 6043583 w 9144000"/>
              <a:gd name="connsiteY0" fmla="*/ 2390775 h 2395537"/>
              <a:gd name="connsiteX1" fmla="*/ 3333720 w 9144000"/>
              <a:gd name="connsiteY1" fmla="*/ 2395537 h 2395537"/>
              <a:gd name="connsiteX0" fmla="*/ 0 w 9144000"/>
              <a:gd name="connsiteY0" fmla="*/ 0 h 2395537"/>
              <a:gd name="connsiteX1" fmla="*/ 9144000 w 9144000"/>
              <a:gd name="connsiteY1" fmla="*/ 0 h 2395537"/>
              <a:gd name="connsiteX2" fmla="*/ 9144000 w 9144000"/>
              <a:gd name="connsiteY2" fmla="*/ 2387600 h 2395537"/>
              <a:gd name="connsiteX3" fmla="*/ 0 w 9144000"/>
              <a:gd name="connsiteY3" fmla="*/ 2387600 h 2395537"/>
              <a:gd name="connsiteX4" fmla="*/ 0 w 9144000"/>
              <a:gd name="connsiteY4" fmla="*/ 0 h 2395537"/>
              <a:gd name="connsiteX0" fmla="*/ 5808633 w 9144000"/>
              <a:gd name="connsiteY0" fmla="*/ 2390775 h 2395537"/>
              <a:gd name="connsiteX1" fmla="*/ 3333720 w 9144000"/>
              <a:gd name="connsiteY1" fmla="*/ 2395537 h 2395537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24508 w 9144000"/>
              <a:gd name="connsiteY0" fmla="*/ 2397125 h 2397125"/>
              <a:gd name="connsiteX1" fmla="*/ 3333720 w 9144000"/>
              <a:gd name="connsiteY1" fmla="*/ 2395537 h 2397125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08633 w 9144000"/>
              <a:gd name="connsiteY0" fmla="*/ 2397125 h 2397125"/>
              <a:gd name="connsiteX1" fmla="*/ 3333720 w 9144000"/>
              <a:gd name="connsiteY1" fmla="*/ 2395537 h 2397125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08633 w 9144000"/>
              <a:gd name="connsiteY0" fmla="*/ 2397125 h 2397125"/>
              <a:gd name="connsiteX1" fmla="*/ 2603470 w 9144000"/>
              <a:gd name="connsiteY1" fmla="*/ 2389187 h 2397125"/>
              <a:gd name="connsiteX0" fmla="*/ 0 w 9144000"/>
              <a:gd name="connsiteY0" fmla="*/ 0 h 2390775"/>
              <a:gd name="connsiteX1" fmla="*/ 9144000 w 9144000"/>
              <a:gd name="connsiteY1" fmla="*/ 0 h 2390775"/>
              <a:gd name="connsiteX2" fmla="*/ 9144000 w 9144000"/>
              <a:gd name="connsiteY2" fmla="*/ 2387600 h 2390775"/>
              <a:gd name="connsiteX3" fmla="*/ 0 w 9144000"/>
              <a:gd name="connsiteY3" fmla="*/ 2387600 h 2390775"/>
              <a:gd name="connsiteX4" fmla="*/ 0 w 9144000"/>
              <a:gd name="connsiteY4" fmla="*/ 0 h 2390775"/>
              <a:gd name="connsiteX0" fmla="*/ 6570633 w 9144000"/>
              <a:gd name="connsiteY0" fmla="*/ 2390775 h 2390775"/>
              <a:gd name="connsiteX1" fmla="*/ 2603470 w 9144000"/>
              <a:gd name="connsiteY1" fmla="*/ 2389187 h 239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 h="2390775" stroke="0" extrusionOk="0">
                <a:moveTo>
                  <a:pt x="0" y="0"/>
                </a:moveTo>
                <a:lnTo>
                  <a:pt x="9144000" y="0"/>
                </a:lnTo>
                <a:lnTo>
                  <a:pt x="9144000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  <a:path w="9144000" h="2390775" fill="none" extrusionOk="0">
                <a:moveTo>
                  <a:pt x="6570633" y="2390775"/>
                </a:moveTo>
                <a:lnTo>
                  <a:pt x="2603470" y="2389187"/>
                </a:lnTo>
              </a:path>
            </a:pathLst>
          </a:custGeom>
          <a:ln w="19050">
            <a:solidFill>
              <a:schemeClr val="tx2"/>
            </a:solidFill>
          </a:ln>
        </p:spPr>
        <p:txBody>
          <a:bodyPr tIns="180000" bIns="180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83F431F9-CA6D-473F-B1D4-1439A67F978D}"/>
              </a:ext>
            </a:extLst>
          </p:cNvPr>
          <p:cNvSpPr txBox="1">
            <a:spLocks/>
          </p:cNvSpPr>
          <p:nvPr userDrawn="1"/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776848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(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4871C74-15DE-4F56-86D1-E944896C3F70}"/>
              </a:ext>
            </a:extLst>
          </p:cNvPr>
          <p:cNvSpPr/>
          <p:nvPr userDrawn="1"/>
        </p:nvSpPr>
        <p:spPr>
          <a:xfrm>
            <a:off x="0" y="1638977"/>
            <a:ext cx="12192000" cy="4406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1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90022-E570-4A45-82F6-91B95129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93296-F672-478D-8607-61617A9D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9FEAEA-19E1-41FC-9952-DF144C2C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DC8E6C91-6C06-4C11-93A5-6234E323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1AECACC6-EC94-44A5-89B6-3F74FDE8C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40" y="1839192"/>
            <a:ext cx="5232400" cy="399559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78D04AB2-121A-423C-A9CD-8B6229B30EE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19827" y="1839192"/>
            <a:ext cx="5232400" cy="399559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84260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2B2F718C-6F01-4D58-A99D-EBDECA35F5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9827" y="1628782"/>
            <a:ext cx="5232400" cy="441642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867A3-AE39-4DA6-AB96-B6D06BABC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40" y="1628782"/>
            <a:ext cx="5232400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1C8DB87-B91E-4768-AB28-5CA1429F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006E6D-F9B4-4430-AE66-E87AAD04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FD3059-12CE-4C60-9006-2DCA399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555A48-BFBB-4CE7-9E11-7B22A5E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4267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74">
          <p15:clr>
            <a:srgbClr val="FBAE40"/>
          </p15:clr>
        </p15:guide>
        <p15:guide id="3" pos="390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+ BIld med klippt hö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867A3-AE39-4DA6-AB96-B6D06BABC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38" y="1628782"/>
            <a:ext cx="6776623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1C8DB87-B91E-4768-AB28-5CA1429F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006E6D-F9B4-4430-AE66-E87AAD04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FD3059-12CE-4C60-9006-2DCA399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555A48-BFBB-4CE7-9E11-7B22A5E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7977809" y="3247769"/>
            <a:ext cx="3463670" cy="2797439"/>
          </a:xfrm>
          <a:custGeom>
            <a:avLst/>
            <a:gdLst>
              <a:gd name="connsiteX0" fmla="*/ 2928936 w 2928936"/>
              <a:gd name="connsiteY0" fmla="*/ 0 h 2365562"/>
              <a:gd name="connsiteX1" fmla="*/ 2928936 w 2928936"/>
              <a:gd name="connsiteY1" fmla="*/ 2365562 h 2365562"/>
              <a:gd name="connsiteX2" fmla="*/ 0 w 2928936"/>
              <a:gd name="connsiteY2" fmla="*/ 2365562 h 2365562"/>
              <a:gd name="connsiteX3" fmla="*/ 0 w 2928936"/>
              <a:gd name="connsiteY3" fmla="*/ 2352092 h 2365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8936" h="2365562">
                <a:moveTo>
                  <a:pt x="2928936" y="0"/>
                </a:moveTo>
                <a:lnTo>
                  <a:pt x="2928936" y="2365562"/>
                </a:lnTo>
                <a:lnTo>
                  <a:pt x="0" y="2365562"/>
                </a:lnTo>
                <a:lnTo>
                  <a:pt x="0" y="2352092"/>
                </a:lnTo>
                <a:close/>
              </a:path>
            </a:pathLst>
          </a:custGeom>
          <a:noFill/>
          <a:ln w="3175">
            <a:noFill/>
          </a:ln>
        </p:spPr>
        <p:txBody>
          <a:bodyPr wrap="square" rIns="72000" bIns="72000" anchor="b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Bildtext</a:t>
            </a:r>
          </a:p>
        </p:txBody>
      </p:sp>
      <p:sp>
        <p:nvSpPr>
          <p:cNvPr id="10" name="Platshållare för bild 15"/>
          <p:cNvSpPr>
            <a:spLocks noGrp="1"/>
          </p:cNvSpPr>
          <p:nvPr>
            <p:ph type="pic" sz="quarter" idx="13"/>
          </p:nvPr>
        </p:nvSpPr>
        <p:spPr>
          <a:xfrm>
            <a:off x="7977809" y="1607198"/>
            <a:ext cx="3463673" cy="4438005"/>
          </a:xfrm>
          <a:custGeom>
            <a:avLst/>
            <a:gdLst>
              <a:gd name="connsiteX0" fmla="*/ 0 w 2928938"/>
              <a:gd name="connsiteY0" fmla="*/ 0 h 3739380"/>
              <a:gd name="connsiteX1" fmla="*/ 2928938 w 2928938"/>
              <a:gd name="connsiteY1" fmla="*/ 0 h 3739380"/>
              <a:gd name="connsiteX2" fmla="*/ 2928938 w 2928938"/>
              <a:gd name="connsiteY2" fmla="*/ 2887726 h 3739380"/>
              <a:gd name="connsiteX3" fmla="*/ 1874456 w 2928938"/>
              <a:gd name="connsiteY3" fmla="*/ 3739380 h 3739380"/>
              <a:gd name="connsiteX4" fmla="*/ 0 w 2928938"/>
              <a:gd name="connsiteY4" fmla="*/ 3739380 h 37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8938" h="3739380">
                <a:moveTo>
                  <a:pt x="0" y="0"/>
                </a:moveTo>
                <a:lnTo>
                  <a:pt x="2928938" y="0"/>
                </a:lnTo>
                <a:lnTo>
                  <a:pt x="2928938" y="2887726"/>
                </a:lnTo>
                <a:lnTo>
                  <a:pt x="1874456" y="3739380"/>
                </a:lnTo>
                <a:lnTo>
                  <a:pt x="0" y="3739380"/>
                </a:lnTo>
                <a:close/>
              </a:path>
            </a:pathLst>
          </a:custGeom>
          <a:ln w="3175">
            <a:noFill/>
          </a:ln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0716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74">
          <p15:clr>
            <a:srgbClr val="FBAE40"/>
          </p15:clr>
        </p15:guide>
        <p15:guide id="3" pos="390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Innehål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9867A3-AE39-4DA6-AB96-B6D06BABC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9827" y="1628782"/>
            <a:ext cx="5232400" cy="4416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2B2F718C-6F01-4D58-A99D-EBDECA35F5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835" y="1628782"/>
            <a:ext cx="5232400" cy="441642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1C8DB87-B91E-4768-AB28-5CA1429F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006E6D-F9B4-4430-AE66-E87AAD04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FD3059-12CE-4C60-9006-2DCA399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555A48-BFBB-4CE7-9E11-7B22A5E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347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774">
          <p15:clr>
            <a:srgbClr val="FBAE40"/>
          </p15:clr>
        </p15:guide>
        <p15:guide id="3" pos="39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.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DE8B9C-2B10-422C-B41D-10CAA0FD8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433C35-0840-48A1-8A1F-7D0F0470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38AA04-6FC7-4744-89DA-FF4B40F19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E12A889-38CD-4CBD-9FE0-A83C7AE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AF76D48-FFE0-47D3-B525-4567135564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628782"/>
            <a:ext cx="12192000" cy="4416425"/>
          </a:xfrm>
          <a:solidFill>
            <a:schemeClr val="bg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616057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bild 19">
            <a:extLst>
              <a:ext uri="{FF2B5EF4-FFF2-40B4-BE49-F238E27FC236}">
                <a16:creationId xmlns:a16="http://schemas.microsoft.com/office/drawing/2014/main" id="{8D971A9D-B56E-4401-A688-BE5047E22F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" y="4"/>
            <a:ext cx="12191999" cy="6857999"/>
          </a:xfrm>
          <a:custGeom>
            <a:avLst/>
            <a:gdLst>
              <a:gd name="connsiteX0" fmla="*/ 6497171 w 12191999"/>
              <a:gd name="connsiteY0" fmla="*/ 6543831 h 6857999"/>
              <a:gd name="connsiteX1" fmla="*/ 6497171 w 12191999"/>
              <a:gd name="connsiteY1" fmla="*/ 6554631 h 6857999"/>
              <a:gd name="connsiteX2" fmla="*/ 12185171 w 12191999"/>
              <a:gd name="connsiteY2" fmla="*/ 6554631 h 6857999"/>
              <a:gd name="connsiteX3" fmla="*/ 12185171 w 12191999"/>
              <a:gd name="connsiteY3" fmla="*/ 6543831 h 6857999"/>
              <a:gd name="connsiteX4" fmla="*/ 5962163 w 12191999"/>
              <a:gd name="connsiteY4" fmla="*/ 6392684 h 6857999"/>
              <a:gd name="connsiteX5" fmla="*/ 5908629 w 12191999"/>
              <a:gd name="connsiteY5" fmla="*/ 6435014 h 6857999"/>
              <a:gd name="connsiteX6" fmla="*/ 5883729 w 12191999"/>
              <a:gd name="connsiteY6" fmla="*/ 6454934 h 6857999"/>
              <a:gd name="connsiteX7" fmla="*/ 5883729 w 12191999"/>
              <a:gd name="connsiteY7" fmla="*/ 6680277 h 6857999"/>
              <a:gd name="connsiteX8" fmla="*/ 5962163 w 12191999"/>
              <a:gd name="connsiteY8" fmla="*/ 6680277 h 6857999"/>
              <a:gd name="connsiteX9" fmla="*/ 6232062 w 12191999"/>
              <a:gd name="connsiteY9" fmla="*/ 6301799 h 6857999"/>
              <a:gd name="connsiteX10" fmla="*/ 6232062 w 12191999"/>
              <a:gd name="connsiteY10" fmla="*/ 6525660 h 6857999"/>
              <a:gd name="connsiteX11" fmla="*/ 6226601 w 12191999"/>
              <a:gd name="connsiteY11" fmla="*/ 6531120 h 6857999"/>
              <a:gd name="connsiteX12" fmla="*/ 6221885 w 12191999"/>
              <a:gd name="connsiteY12" fmla="*/ 6528886 h 6857999"/>
              <a:gd name="connsiteX13" fmla="*/ 6078403 w 12191999"/>
              <a:gd name="connsiteY13" fmla="*/ 6303288 h 6857999"/>
              <a:gd name="connsiteX14" fmla="*/ 5983328 w 12191999"/>
              <a:gd name="connsiteY14" fmla="*/ 6378736 h 6857999"/>
              <a:gd name="connsiteX15" fmla="*/ 5983328 w 12191999"/>
              <a:gd name="connsiteY15" fmla="*/ 6680277 h 6857999"/>
              <a:gd name="connsiteX16" fmla="*/ 6059537 w 12191999"/>
              <a:gd name="connsiteY16" fmla="*/ 6680277 h 6857999"/>
              <a:gd name="connsiteX17" fmla="*/ 6059537 w 12191999"/>
              <a:gd name="connsiteY17" fmla="*/ 6670598 h 6857999"/>
              <a:gd name="connsiteX18" fmla="*/ 6059537 w 12191999"/>
              <a:gd name="connsiteY18" fmla="*/ 6434577 h 6857999"/>
              <a:gd name="connsiteX19" fmla="*/ 6064998 w 12191999"/>
              <a:gd name="connsiteY19" fmla="*/ 6429117 h 6857999"/>
              <a:gd name="connsiteX20" fmla="*/ 6069715 w 12191999"/>
              <a:gd name="connsiteY20" fmla="*/ 6431599 h 6857999"/>
              <a:gd name="connsiteX21" fmla="*/ 6225360 w 12191999"/>
              <a:gd name="connsiteY21" fmla="*/ 6675810 h 6857999"/>
              <a:gd name="connsiteX22" fmla="*/ 6228091 w 12191999"/>
              <a:gd name="connsiteY22" fmla="*/ 6680277 h 6857999"/>
              <a:gd name="connsiteX23" fmla="*/ 6232807 w 12191999"/>
              <a:gd name="connsiteY23" fmla="*/ 6680277 h 6857999"/>
              <a:gd name="connsiteX24" fmla="*/ 6308271 w 12191999"/>
              <a:gd name="connsiteY24" fmla="*/ 6680277 h 6857999"/>
              <a:gd name="connsiteX25" fmla="*/ 6308271 w 12191999"/>
              <a:gd name="connsiteY25" fmla="*/ 6301799 h 6857999"/>
              <a:gd name="connsiteX26" fmla="*/ 0 w 12191999"/>
              <a:gd name="connsiteY26" fmla="*/ 0 h 6857999"/>
              <a:gd name="connsiteX27" fmla="*/ 12191999 w 12191999"/>
              <a:gd name="connsiteY27" fmla="*/ 0 h 6857999"/>
              <a:gd name="connsiteX28" fmla="*/ 12191999 w 12191999"/>
              <a:gd name="connsiteY28" fmla="*/ 6857999 h 6857999"/>
              <a:gd name="connsiteX29" fmla="*/ 0 w 12191999"/>
              <a:gd name="connsiteY29" fmla="*/ 6857999 h 6857999"/>
              <a:gd name="connsiteX30" fmla="*/ 0 w 12191999"/>
              <a:gd name="connsiteY30" fmla="*/ 6554631 h 6857999"/>
              <a:gd name="connsiteX31" fmla="*/ 5688000 w 12191999"/>
              <a:gd name="connsiteY31" fmla="*/ 6554631 h 6857999"/>
              <a:gd name="connsiteX32" fmla="*/ 5688000 w 12191999"/>
              <a:gd name="connsiteY32" fmla="*/ 6543831 h 6857999"/>
              <a:gd name="connsiteX33" fmla="*/ 0 w 12191999"/>
              <a:gd name="connsiteY33" fmla="*/ 654383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191999" h="6857999">
                <a:moveTo>
                  <a:pt x="6497171" y="6543831"/>
                </a:moveTo>
                <a:lnTo>
                  <a:pt x="6497171" y="6554631"/>
                </a:lnTo>
                <a:lnTo>
                  <a:pt x="12185171" y="6554631"/>
                </a:lnTo>
                <a:lnTo>
                  <a:pt x="12185171" y="6543831"/>
                </a:lnTo>
                <a:close/>
                <a:moveTo>
                  <a:pt x="5962163" y="6392684"/>
                </a:moveTo>
                <a:lnTo>
                  <a:pt x="5908629" y="6435014"/>
                </a:lnTo>
                <a:lnTo>
                  <a:pt x="5883729" y="6454934"/>
                </a:lnTo>
                <a:lnTo>
                  <a:pt x="5883729" y="6680277"/>
                </a:lnTo>
                <a:lnTo>
                  <a:pt x="5962163" y="6680277"/>
                </a:lnTo>
                <a:close/>
                <a:moveTo>
                  <a:pt x="6232062" y="6301799"/>
                </a:moveTo>
                <a:cubicBezTo>
                  <a:pt x="6232062" y="6301799"/>
                  <a:pt x="6232062" y="6525660"/>
                  <a:pt x="6232062" y="6525660"/>
                </a:cubicBezTo>
                <a:cubicBezTo>
                  <a:pt x="6232062" y="6528638"/>
                  <a:pt x="6229580" y="6531120"/>
                  <a:pt x="6226601" y="6531120"/>
                </a:cubicBezTo>
                <a:cubicBezTo>
                  <a:pt x="6224615" y="6531120"/>
                  <a:pt x="6222878" y="6530375"/>
                  <a:pt x="6221885" y="6528886"/>
                </a:cubicBezTo>
                <a:cubicBezTo>
                  <a:pt x="6078403" y="6303288"/>
                  <a:pt x="6078403" y="6303288"/>
                  <a:pt x="6078403" y="6303288"/>
                </a:cubicBezTo>
                <a:cubicBezTo>
                  <a:pt x="5983328" y="6378736"/>
                  <a:pt x="5983328" y="6378736"/>
                  <a:pt x="5983328" y="6378736"/>
                </a:cubicBezTo>
                <a:cubicBezTo>
                  <a:pt x="5983328" y="6680277"/>
                  <a:pt x="5983328" y="6680277"/>
                  <a:pt x="5983328" y="6680277"/>
                </a:cubicBezTo>
                <a:cubicBezTo>
                  <a:pt x="6059537" y="6680277"/>
                  <a:pt x="6059537" y="6680277"/>
                  <a:pt x="6059537" y="6680277"/>
                </a:cubicBezTo>
                <a:cubicBezTo>
                  <a:pt x="6059537" y="6670598"/>
                  <a:pt x="6059537" y="6670598"/>
                  <a:pt x="6059537" y="6670598"/>
                </a:cubicBezTo>
                <a:cubicBezTo>
                  <a:pt x="6059537" y="6434577"/>
                  <a:pt x="6059537" y="6434577"/>
                  <a:pt x="6059537" y="6434577"/>
                </a:cubicBezTo>
                <a:cubicBezTo>
                  <a:pt x="6059537" y="6431599"/>
                  <a:pt x="6062020" y="6429117"/>
                  <a:pt x="6064998" y="6429117"/>
                </a:cubicBezTo>
                <a:cubicBezTo>
                  <a:pt x="6066984" y="6429117"/>
                  <a:pt x="6068971" y="6430109"/>
                  <a:pt x="6069715" y="6431599"/>
                </a:cubicBezTo>
                <a:cubicBezTo>
                  <a:pt x="6225360" y="6675810"/>
                  <a:pt x="6225360" y="6675810"/>
                  <a:pt x="6225360" y="6675810"/>
                </a:cubicBezTo>
                <a:cubicBezTo>
                  <a:pt x="6226105" y="6677051"/>
                  <a:pt x="6228091" y="6680277"/>
                  <a:pt x="6228091" y="6680277"/>
                </a:cubicBezTo>
                <a:cubicBezTo>
                  <a:pt x="6232807" y="6680277"/>
                  <a:pt x="6232807" y="6680277"/>
                  <a:pt x="6232807" y="6680277"/>
                </a:cubicBezTo>
                <a:cubicBezTo>
                  <a:pt x="6308271" y="6680277"/>
                  <a:pt x="6308271" y="6680277"/>
                  <a:pt x="6308271" y="6680277"/>
                </a:cubicBezTo>
                <a:cubicBezTo>
                  <a:pt x="6308271" y="6301799"/>
                  <a:pt x="6308271" y="6301799"/>
                  <a:pt x="6308271" y="630179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lnTo>
                  <a:pt x="0" y="6554631"/>
                </a:lnTo>
                <a:lnTo>
                  <a:pt x="5688000" y="6554631"/>
                </a:lnTo>
                <a:lnTo>
                  <a:pt x="5688000" y="6543831"/>
                </a:lnTo>
                <a:lnTo>
                  <a:pt x="0" y="654383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433C35-0840-48A1-8A1F-7D0F047066F9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38AA04-6FC7-4744-89DA-FF4B40F1924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E12A889-38CD-4CBD-9FE0-A83C7AE0377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44477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433C35-0840-48A1-8A1F-7D0F0470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38AA04-6FC7-4744-89DA-FF4B40F19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E12A889-38CD-4CBD-9FE0-A83C7AE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AF76D48-FFE0-47D3-B525-4567135564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3166648"/>
          </a:xfrm>
          <a:solidFill>
            <a:schemeClr val="bg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904D4155-AA85-4FC4-8D9C-99B3A7B73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8836" y="4222157"/>
            <a:ext cx="10693390" cy="179923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B0A363D-70D4-4660-A33B-05EF7DC8B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35" y="3347613"/>
            <a:ext cx="10682646" cy="69357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25599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+ Bild (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02D6244-17B8-4633-8832-C0EBE29F482D}"/>
              </a:ext>
            </a:extLst>
          </p:cNvPr>
          <p:cNvSpPr/>
          <p:nvPr userDrawn="1"/>
        </p:nvSpPr>
        <p:spPr>
          <a:xfrm>
            <a:off x="5" y="0"/>
            <a:ext cx="6063095" cy="604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1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FCFCD9-34FF-4FDA-96C5-3305E7E1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40" y="761329"/>
            <a:ext cx="4509577" cy="6935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075683A-5236-44ED-92A9-2CB410D9C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AFDC0BF-C403-4268-B4D8-4A272AB0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2FF113E-5F44-49F5-B52E-B28AA5D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DA29EE2D-A380-4CD8-AFA2-A048C44D7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42" y="1628782"/>
            <a:ext cx="4510953" cy="42784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A0F6E7A-9ED1-4D88-A9B2-55887E5C6C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8910" y="0"/>
            <a:ext cx="6063095" cy="6045200"/>
          </a:xfrm>
          <a:solidFill>
            <a:schemeClr val="bg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208812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ehåll + Bild (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6128910" y="0"/>
            <a:ext cx="6063095" cy="6045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1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FCFCD9-34FF-4FDA-96C5-3305E7E1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40" y="761329"/>
            <a:ext cx="4509577" cy="6935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075683A-5236-44ED-92A9-2CB410D9C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AFDC0BF-C403-4268-B4D8-4A272AB0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2FF113E-5F44-49F5-B52E-B28AA5D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DA29EE2D-A380-4CD8-AFA2-A048C44D7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242" y="1628782"/>
            <a:ext cx="4510953" cy="42784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0" y="11907"/>
            <a:ext cx="6465142" cy="6033301"/>
          </a:xfrm>
          <a:custGeom>
            <a:avLst/>
            <a:gdLst>
              <a:gd name="connsiteX0" fmla="*/ 0 w 4918827"/>
              <a:gd name="connsiteY0" fmla="*/ 0 h 5148000"/>
              <a:gd name="connsiteX1" fmla="*/ 4575797 w 4918827"/>
              <a:gd name="connsiteY1" fmla="*/ 0 h 5148000"/>
              <a:gd name="connsiteX2" fmla="*/ 4575797 w 4918827"/>
              <a:gd name="connsiteY2" fmla="*/ 2459215 h 5148000"/>
              <a:gd name="connsiteX3" fmla="*/ 4687052 w 4918827"/>
              <a:gd name="connsiteY3" fmla="*/ 2459215 h 5148000"/>
              <a:gd name="connsiteX4" fmla="*/ 4687052 w 4918827"/>
              <a:gd name="connsiteY4" fmla="*/ 2343327 h 5148000"/>
              <a:gd name="connsiteX5" fmla="*/ 4918827 w 4918827"/>
              <a:gd name="connsiteY5" fmla="*/ 2575102 h 5148000"/>
              <a:gd name="connsiteX6" fmla="*/ 4687052 w 4918827"/>
              <a:gd name="connsiteY6" fmla="*/ 2806877 h 5148000"/>
              <a:gd name="connsiteX7" fmla="*/ 4687052 w 4918827"/>
              <a:gd name="connsiteY7" fmla="*/ 2690990 h 5148000"/>
              <a:gd name="connsiteX8" fmla="*/ 4575797 w 4918827"/>
              <a:gd name="connsiteY8" fmla="*/ 2690990 h 5148000"/>
              <a:gd name="connsiteX9" fmla="*/ 4575797 w 4918827"/>
              <a:gd name="connsiteY9" fmla="*/ 5148000 h 5148000"/>
              <a:gd name="connsiteX10" fmla="*/ 0 w 4918827"/>
              <a:gd name="connsiteY10" fmla="*/ 5148000 h 5148000"/>
              <a:gd name="connsiteX0" fmla="*/ 0 w 5510643"/>
              <a:gd name="connsiteY0" fmla="*/ 0 h 5161604"/>
              <a:gd name="connsiteX1" fmla="*/ 5167613 w 5510643"/>
              <a:gd name="connsiteY1" fmla="*/ 13604 h 5161604"/>
              <a:gd name="connsiteX2" fmla="*/ 5167613 w 5510643"/>
              <a:gd name="connsiteY2" fmla="*/ 2472819 h 5161604"/>
              <a:gd name="connsiteX3" fmla="*/ 5278868 w 5510643"/>
              <a:gd name="connsiteY3" fmla="*/ 2472819 h 5161604"/>
              <a:gd name="connsiteX4" fmla="*/ 5278868 w 5510643"/>
              <a:gd name="connsiteY4" fmla="*/ 2356931 h 5161604"/>
              <a:gd name="connsiteX5" fmla="*/ 5510643 w 5510643"/>
              <a:gd name="connsiteY5" fmla="*/ 2588706 h 5161604"/>
              <a:gd name="connsiteX6" fmla="*/ 5278868 w 5510643"/>
              <a:gd name="connsiteY6" fmla="*/ 2820481 h 5161604"/>
              <a:gd name="connsiteX7" fmla="*/ 5278868 w 5510643"/>
              <a:gd name="connsiteY7" fmla="*/ 2704594 h 5161604"/>
              <a:gd name="connsiteX8" fmla="*/ 5167613 w 5510643"/>
              <a:gd name="connsiteY8" fmla="*/ 2704594 h 5161604"/>
              <a:gd name="connsiteX9" fmla="*/ 5167613 w 5510643"/>
              <a:gd name="connsiteY9" fmla="*/ 5161604 h 5161604"/>
              <a:gd name="connsiteX10" fmla="*/ 591816 w 5510643"/>
              <a:gd name="connsiteY10" fmla="*/ 5161604 h 5161604"/>
              <a:gd name="connsiteX11" fmla="*/ 0 w 5510643"/>
              <a:gd name="connsiteY11" fmla="*/ 0 h 5161604"/>
              <a:gd name="connsiteX0" fmla="*/ 20408 w 5531051"/>
              <a:gd name="connsiteY0" fmla="*/ 0 h 5161604"/>
              <a:gd name="connsiteX1" fmla="*/ 5188021 w 5531051"/>
              <a:gd name="connsiteY1" fmla="*/ 13604 h 5161604"/>
              <a:gd name="connsiteX2" fmla="*/ 5188021 w 5531051"/>
              <a:gd name="connsiteY2" fmla="*/ 2472819 h 5161604"/>
              <a:gd name="connsiteX3" fmla="*/ 5299276 w 5531051"/>
              <a:gd name="connsiteY3" fmla="*/ 2472819 h 5161604"/>
              <a:gd name="connsiteX4" fmla="*/ 5299276 w 5531051"/>
              <a:gd name="connsiteY4" fmla="*/ 2356931 h 5161604"/>
              <a:gd name="connsiteX5" fmla="*/ 5531051 w 5531051"/>
              <a:gd name="connsiteY5" fmla="*/ 2588706 h 5161604"/>
              <a:gd name="connsiteX6" fmla="*/ 5299276 w 5531051"/>
              <a:gd name="connsiteY6" fmla="*/ 2820481 h 5161604"/>
              <a:gd name="connsiteX7" fmla="*/ 5299276 w 5531051"/>
              <a:gd name="connsiteY7" fmla="*/ 2704594 h 5161604"/>
              <a:gd name="connsiteX8" fmla="*/ 5188021 w 5531051"/>
              <a:gd name="connsiteY8" fmla="*/ 2704594 h 5161604"/>
              <a:gd name="connsiteX9" fmla="*/ 5188021 w 5531051"/>
              <a:gd name="connsiteY9" fmla="*/ 5161604 h 5161604"/>
              <a:gd name="connsiteX10" fmla="*/ 0 w 5531051"/>
              <a:gd name="connsiteY10" fmla="*/ 5148000 h 5161604"/>
              <a:gd name="connsiteX11" fmla="*/ 20408 w 5531051"/>
              <a:gd name="connsiteY11" fmla="*/ 0 h 5161604"/>
              <a:gd name="connsiteX0" fmla="*/ 20408 w 5531051"/>
              <a:gd name="connsiteY0" fmla="*/ 0 h 5161604"/>
              <a:gd name="connsiteX1" fmla="*/ 5188021 w 5531051"/>
              <a:gd name="connsiteY1" fmla="*/ 13604 h 5161604"/>
              <a:gd name="connsiteX2" fmla="*/ 5188021 w 5531051"/>
              <a:gd name="connsiteY2" fmla="*/ 2472819 h 5161604"/>
              <a:gd name="connsiteX3" fmla="*/ 5299276 w 5531051"/>
              <a:gd name="connsiteY3" fmla="*/ 2472819 h 5161604"/>
              <a:gd name="connsiteX4" fmla="*/ 5299276 w 5531051"/>
              <a:gd name="connsiteY4" fmla="*/ 2356931 h 5161604"/>
              <a:gd name="connsiteX5" fmla="*/ 5531051 w 5531051"/>
              <a:gd name="connsiteY5" fmla="*/ 2588706 h 5161604"/>
              <a:gd name="connsiteX6" fmla="*/ 5299276 w 5531051"/>
              <a:gd name="connsiteY6" fmla="*/ 2820481 h 5161604"/>
              <a:gd name="connsiteX7" fmla="*/ 5299276 w 5531051"/>
              <a:gd name="connsiteY7" fmla="*/ 2704594 h 5161604"/>
              <a:gd name="connsiteX8" fmla="*/ 5188021 w 5531051"/>
              <a:gd name="connsiteY8" fmla="*/ 2704594 h 5161604"/>
              <a:gd name="connsiteX9" fmla="*/ 5188021 w 5531051"/>
              <a:gd name="connsiteY9" fmla="*/ 5161604 h 5161604"/>
              <a:gd name="connsiteX10" fmla="*/ 0 w 5531051"/>
              <a:gd name="connsiteY10" fmla="*/ 5158095 h 5161604"/>
              <a:gd name="connsiteX11" fmla="*/ 20408 w 5531051"/>
              <a:gd name="connsiteY11" fmla="*/ 0 h 516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1051" h="5161604">
                <a:moveTo>
                  <a:pt x="20408" y="0"/>
                </a:moveTo>
                <a:lnTo>
                  <a:pt x="5188021" y="13604"/>
                </a:lnTo>
                <a:lnTo>
                  <a:pt x="5188021" y="2472819"/>
                </a:lnTo>
                <a:lnTo>
                  <a:pt x="5299276" y="2472819"/>
                </a:lnTo>
                <a:lnTo>
                  <a:pt x="5299276" y="2356931"/>
                </a:lnTo>
                <a:lnTo>
                  <a:pt x="5531051" y="2588706"/>
                </a:lnTo>
                <a:lnTo>
                  <a:pt x="5299276" y="2820481"/>
                </a:lnTo>
                <a:lnTo>
                  <a:pt x="5299276" y="2704594"/>
                </a:lnTo>
                <a:lnTo>
                  <a:pt x="5188021" y="2704594"/>
                </a:lnTo>
                <a:lnTo>
                  <a:pt x="5188021" y="5161604"/>
                </a:lnTo>
                <a:lnTo>
                  <a:pt x="0" y="5158095"/>
                </a:lnTo>
                <a:cubicBezTo>
                  <a:pt x="0" y="3442095"/>
                  <a:pt x="20408" y="1716000"/>
                  <a:pt x="2040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43FCFCD9-34FF-4FDA-96C5-3305E7E15F1E}"/>
              </a:ext>
            </a:extLst>
          </p:cNvPr>
          <p:cNvSpPr txBox="1">
            <a:spLocks/>
          </p:cNvSpPr>
          <p:nvPr userDrawn="1"/>
        </p:nvSpPr>
        <p:spPr>
          <a:xfrm>
            <a:off x="6923530" y="913729"/>
            <a:ext cx="4509577" cy="693572"/>
          </a:xfrm>
          <a:prstGeom prst="rect">
            <a:avLst/>
          </a:prstGeom>
        </p:spPr>
        <p:txBody>
          <a:bodyPr vert="horz" lIns="0" tIns="45721" rIns="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>
                <a:solidFill>
                  <a:schemeClr val="bg1"/>
                </a:solidFill>
              </a:rPr>
              <a:t>Klicka här för att</a:t>
            </a:r>
          </a:p>
          <a:p>
            <a:r>
              <a:rPr lang="sv-SE" sz="3600" dirty="0">
                <a:solidFill>
                  <a:schemeClr val="bg1"/>
                </a:solidFill>
              </a:rPr>
              <a:t>ändra format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16"/>
          </p:nvPr>
        </p:nvSpPr>
        <p:spPr>
          <a:xfrm>
            <a:off x="6935846" y="1781177"/>
            <a:ext cx="4497039" cy="402327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3224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+ bild (trekant) 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tshållare för bild 24">
            <a:extLst>
              <a:ext uri="{FF2B5EF4-FFF2-40B4-BE49-F238E27FC236}">
                <a16:creationId xmlns:a16="http://schemas.microsoft.com/office/drawing/2014/main" id="{4E93C2AD-A695-4058-ADDD-F7AFBA0258E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16007" y="1"/>
            <a:ext cx="8775993" cy="6858000"/>
          </a:xfrm>
          <a:custGeom>
            <a:avLst/>
            <a:gdLst>
              <a:gd name="connsiteX0" fmla="*/ 2546156 w 8775993"/>
              <a:gd name="connsiteY0" fmla="*/ 6392683 h 6858000"/>
              <a:gd name="connsiteX1" fmla="*/ 2492622 w 8775993"/>
              <a:gd name="connsiteY1" fmla="*/ 6435013 h 6858000"/>
              <a:gd name="connsiteX2" fmla="*/ 2467722 w 8775993"/>
              <a:gd name="connsiteY2" fmla="*/ 6454933 h 6858000"/>
              <a:gd name="connsiteX3" fmla="*/ 2467722 w 8775993"/>
              <a:gd name="connsiteY3" fmla="*/ 6680276 h 6858000"/>
              <a:gd name="connsiteX4" fmla="*/ 2546156 w 8775993"/>
              <a:gd name="connsiteY4" fmla="*/ 6680276 h 6858000"/>
              <a:gd name="connsiteX5" fmla="*/ 2816055 w 8775993"/>
              <a:gd name="connsiteY5" fmla="*/ 6301798 h 6858000"/>
              <a:gd name="connsiteX6" fmla="*/ 2816055 w 8775993"/>
              <a:gd name="connsiteY6" fmla="*/ 6525659 h 6858000"/>
              <a:gd name="connsiteX7" fmla="*/ 2810594 w 8775993"/>
              <a:gd name="connsiteY7" fmla="*/ 6531119 h 6858000"/>
              <a:gd name="connsiteX8" fmla="*/ 2805878 w 8775993"/>
              <a:gd name="connsiteY8" fmla="*/ 6528885 h 6858000"/>
              <a:gd name="connsiteX9" fmla="*/ 2662396 w 8775993"/>
              <a:gd name="connsiteY9" fmla="*/ 6303287 h 6858000"/>
              <a:gd name="connsiteX10" fmla="*/ 2567321 w 8775993"/>
              <a:gd name="connsiteY10" fmla="*/ 6378735 h 6858000"/>
              <a:gd name="connsiteX11" fmla="*/ 2567321 w 8775993"/>
              <a:gd name="connsiteY11" fmla="*/ 6680276 h 6858000"/>
              <a:gd name="connsiteX12" fmla="*/ 2643530 w 8775993"/>
              <a:gd name="connsiteY12" fmla="*/ 6680276 h 6858000"/>
              <a:gd name="connsiteX13" fmla="*/ 2643530 w 8775993"/>
              <a:gd name="connsiteY13" fmla="*/ 6670597 h 6858000"/>
              <a:gd name="connsiteX14" fmla="*/ 2643530 w 8775993"/>
              <a:gd name="connsiteY14" fmla="*/ 6434576 h 6858000"/>
              <a:gd name="connsiteX15" fmla="*/ 2648991 w 8775993"/>
              <a:gd name="connsiteY15" fmla="*/ 6429116 h 6858000"/>
              <a:gd name="connsiteX16" fmla="*/ 2653708 w 8775993"/>
              <a:gd name="connsiteY16" fmla="*/ 6431598 h 6858000"/>
              <a:gd name="connsiteX17" fmla="*/ 2809353 w 8775993"/>
              <a:gd name="connsiteY17" fmla="*/ 6675809 h 6858000"/>
              <a:gd name="connsiteX18" fmla="*/ 2812084 w 8775993"/>
              <a:gd name="connsiteY18" fmla="*/ 6680276 h 6858000"/>
              <a:gd name="connsiteX19" fmla="*/ 2816800 w 8775993"/>
              <a:gd name="connsiteY19" fmla="*/ 6680276 h 6858000"/>
              <a:gd name="connsiteX20" fmla="*/ 2892264 w 8775993"/>
              <a:gd name="connsiteY20" fmla="*/ 6680276 h 6858000"/>
              <a:gd name="connsiteX21" fmla="*/ 2892264 w 8775993"/>
              <a:gd name="connsiteY21" fmla="*/ 6301798 h 6858000"/>
              <a:gd name="connsiteX22" fmla="*/ 8775993 w 8775993"/>
              <a:gd name="connsiteY22" fmla="*/ 0 h 6858000"/>
              <a:gd name="connsiteX23" fmla="*/ 8775993 w 8775993"/>
              <a:gd name="connsiteY23" fmla="*/ 6543621 h 6858000"/>
              <a:gd name="connsiteX24" fmla="*/ 3080793 w 8775993"/>
              <a:gd name="connsiteY24" fmla="*/ 6543621 h 6858000"/>
              <a:gd name="connsiteX25" fmla="*/ 3080793 w 8775993"/>
              <a:gd name="connsiteY25" fmla="*/ 6554421 h 6858000"/>
              <a:gd name="connsiteX26" fmla="*/ 8775993 w 8775993"/>
              <a:gd name="connsiteY26" fmla="*/ 6554421 h 6858000"/>
              <a:gd name="connsiteX27" fmla="*/ 8775993 w 8775993"/>
              <a:gd name="connsiteY27" fmla="*/ 6858000 h 6858000"/>
              <a:gd name="connsiteX28" fmla="*/ 0 w 8775993"/>
              <a:gd name="connsiteY28" fmla="*/ 6858000 h 6858000"/>
              <a:gd name="connsiteX29" fmla="*/ 388483 w 8775993"/>
              <a:gd name="connsiteY29" fmla="*/ 6554421 h 6858000"/>
              <a:gd name="connsiteX30" fmla="*/ 2279193 w 8775993"/>
              <a:gd name="connsiteY30" fmla="*/ 6554421 h 6858000"/>
              <a:gd name="connsiteX31" fmla="*/ 2279193 w 8775993"/>
              <a:gd name="connsiteY31" fmla="*/ 6543621 h 6858000"/>
              <a:gd name="connsiteX32" fmla="*/ 402303 w 8775993"/>
              <a:gd name="connsiteY32" fmla="*/ 65436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775993" h="6858000">
                <a:moveTo>
                  <a:pt x="2546156" y="6392683"/>
                </a:moveTo>
                <a:lnTo>
                  <a:pt x="2492622" y="6435013"/>
                </a:lnTo>
                <a:lnTo>
                  <a:pt x="2467722" y="6454933"/>
                </a:lnTo>
                <a:lnTo>
                  <a:pt x="2467722" y="6680276"/>
                </a:lnTo>
                <a:lnTo>
                  <a:pt x="2546156" y="6680276"/>
                </a:lnTo>
                <a:close/>
                <a:moveTo>
                  <a:pt x="2816055" y="6301798"/>
                </a:moveTo>
                <a:cubicBezTo>
                  <a:pt x="2816055" y="6301798"/>
                  <a:pt x="2816055" y="6525659"/>
                  <a:pt x="2816055" y="6525659"/>
                </a:cubicBezTo>
                <a:cubicBezTo>
                  <a:pt x="2816055" y="6528637"/>
                  <a:pt x="2813573" y="6531119"/>
                  <a:pt x="2810594" y="6531119"/>
                </a:cubicBezTo>
                <a:cubicBezTo>
                  <a:pt x="2808608" y="6531119"/>
                  <a:pt x="2806871" y="6530374"/>
                  <a:pt x="2805878" y="6528885"/>
                </a:cubicBezTo>
                <a:cubicBezTo>
                  <a:pt x="2662396" y="6303287"/>
                  <a:pt x="2662396" y="6303287"/>
                  <a:pt x="2662396" y="6303287"/>
                </a:cubicBezTo>
                <a:cubicBezTo>
                  <a:pt x="2567321" y="6378735"/>
                  <a:pt x="2567321" y="6378735"/>
                  <a:pt x="2567321" y="6378735"/>
                </a:cubicBezTo>
                <a:cubicBezTo>
                  <a:pt x="2567321" y="6680276"/>
                  <a:pt x="2567321" y="6680276"/>
                  <a:pt x="2567321" y="6680276"/>
                </a:cubicBezTo>
                <a:cubicBezTo>
                  <a:pt x="2643530" y="6680276"/>
                  <a:pt x="2643530" y="6680276"/>
                  <a:pt x="2643530" y="6680276"/>
                </a:cubicBezTo>
                <a:cubicBezTo>
                  <a:pt x="2643530" y="6670597"/>
                  <a:pt x="2643530" y="6670597"/>
                  <a:pt x="2643530" y="6670597"/>
                </a:cubicBezTo>
                <a:cubicBezTo>
                  <a:pt x="2643530" y="6434576"/>
                  <a:pt x="2643530" y="6434576"/>
                  <a:pt x="2643530" y="6434576"/>
                </a:cubicBezTo>
                <a:cubicBezTo>
                  <a:pt x="2643530" y="6431598"/>
                  <a:pt x="2646013" y="6429116"/>
                  <a:pt x="2648991" y="6429116"/>
                </a:cubicBezTo>
                <a:cubicBezTo>
                  <a:pt x="2650977" y="6429116"/>
                  <a:pt x="2652963" y="6430108"/>
                  <a:pt x="2653708" y="6431598"/>
                </a:cubicBezTo>
                <a:cubicBezTo>
                  <a:pt x="2809353" y="6675809"/>
                  <a:pt x="2809353" y="6675809"/>
                  <a:pt x="2809353" y="6675809"/>
                </a:cubicBezTo>
                <a:cubicBezTo>
                  <a:pt x="2810098" y="6677050"/>
                  <a:pt x="2812084" y="6680276"/>
                  <a:pt x="2812084" y="6680276"/>
                </a:cubicBezTo>
                <a:cubicBezTo>
                  <a:pt x="2816800" y="6680276"/>
                  <a:pt x="2816800" y="6680276"/>
                  <a:pt x="2816800" y="6680276"/>
                </a:cubicBezTo>
                <a:cubicBezTo>
                  <a:pt x="2892264" y="6680276"/>
                  <a:pt x="2892264" y="6680276"/>
                  <a:pt x="2892264" y="6680276"/>
                </a:cubicBezTo>
                <a:cubicBezTo>
                  <a:pt x="2892264" y="6301798"/>
                  <a:pt x="2892264" y="6301798"/>
                  <a:pt x="2892264" y="6301798"/>
                </a:cubicBezTo>
                <a:close/>
                <a:moveTo>
                  <a:pt x="8775993" y="0"/>
                </a:moveTo>
                <a:lnTo>
                  <a:pt x="8775993" y="6543621"/>
                </a:lnTo>
                <a:lnTo>
                  <a:pt x="3080793" y="6543621"/>
                </a:lnTo>
                <a:lnTo>
                  <a:pt x="3080793" y="6554421"/>
                </a:lnTo>
                <a:lnTo>
                  <a:pt x="8775993" y="6554421"/>
                </a:lnTo>
                <a:lnTo>
                  <a:pt x="8775993" y="6858000"/>
                </a:lnTo>
                <a:lnTo>
                  <a:pt x="0" y="6858000"/>
                </a:lnTo>
                <a:lnTo>
                  <a:pt x="388483" y="6554421"/>
                </a:lnTo>
                <a:lnTo>
                  <a:pt x="2279193" y="6554421"/>
                </a:lnTo>
                <a:lnTo>
                  <a:pt x="2279193" y="6543621"/>
                </a:lnTo>
                <a:lnTo>
                  <a:pt x="402303" y="654362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D84FBD9-5964-47A9-99A2-323F11E4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471BDD-2BC1-4C98-B787-1E89A3005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BD3D1D5-BACC-4C2F-92F1-B7602C3A1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0BD2FF80-3C37-48E0-82A6-9A01E749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36" y="761329"/>
            <a:ext cx="10693390" cy="69357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C2D7E50-2C46-47FD-88C1-456F6DD2A5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7243" y="1628775"/>
            <a:ext cx="9524567" cy="441642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AA2DE00F-244C-46E5-8890-B1A932E97E12}"/>
              </a:ext>
            </a:extLst>
          </p:cNvPr>
          <p:cNvCxnSpPr>
            <a:cxnSpLocks/>
          </p:cNvCxnSpPr>
          <p:nvPr userDrawn="1"/>
        </p:nvCxnSpPr>
        <p:spPr>
          <a:xfrm>
            <a:off x="0" y="6547325"/>
            <a:ext cx="38195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1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innehåll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10422D7-66F0-4F1A-ACF3-9B71E87B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70C786-FDAA-4E38-90C7-7E87B739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84221F0-6C3D-40FB-9BEE-5DEB33B4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BAFC9C10-C29C-4FA4-B6AF-8790E015C2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48737" y="2492374"/>
            <a:ext cx="6659789" cy="32117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15B72890-3A0C-426D-A7EC-6F5C1812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737" y="769101"/>
            <a:ext cx="6695526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40312EF-E975-4878-BE57-5F62A5ADC67A}"/>
              </a:ext>
            </a:extLst>
          </p:cNvPr>
          <p:cNvSpPr/>
          <p:nvPr userDrawn="1"/>
        </p:nvSpPr>
        <p:spPr>
          <a:xfrm>
            <a:off x="0" y="765175"/>
            <a:ext cx="4209115" cy="6092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35FF7526-639D-4E99-B528-67B4AE8FE4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1712" y="944564"/>
            <a:ext cx="3796584" cy="5724524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363698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4D87C-EF36-4FF0-8A5B-25F59F2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2271D20-FC0A-4B20-86CA-094C41674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6F1DFFF-ACCE-44B8-AEA9-3FB282ABD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3E431F2-F7AC-467C-BBCC-0269F7D4D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5058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3D274E-EF59-4876-B8B2-F67D31AD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1029880-A33B-4FFF-B60A-F0D684B98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25F2AD1-6A55-4CD3-8D19-CB4029F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80575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201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1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201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401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201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1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8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201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401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15E44-CD7F-47F6-9902-679FDFA5090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239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tshållare för bild 35">
            <a:extLst>
              <a:ext uri="{FF2B5EF4-FFF2-40B4-BE49-F238E27FC236}">
                <a16:creationId xmlns:a16="http://schemas.microsoft.com/office/drawing/2014/main" id="{09960D59-A601-4506-BD1C-8822F6CFCB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12191997" cy="6857999"/>
          </a:xfrm>
          <a:custGeom>
            <a:avLst/>
            <a:gdLst>
              <a:gd name="connsiteX0" fmla="*/ 7839774 w 12191997"/>
              <a:gd name="connsiteY0" fmla="*/ 5101489 h 6857999"/>
              <a:gd name="connsiteX1" fmla="*/ 7839774 w 12191997"/>
              <a:gd name="connsiteY1" fmla="*/ 5128955 h 6857999"/>
              <a:gd name="connsiteX2" fmla="*/ 7814535 w 12191997"/>
              <a:gd name="connsiteY2" fmla="*/ 5184631 h 6857999"/>
              <a:gd name="connsiteX3" fmla="*/ 7752178 w 12191997"/>
              <a:gd name="connsiteY3" fmla="*/ 5204674 h 6857999"/>
              <a:gd name="connsiteX4" fmla="*/ 7713576 w 12191997"/>
              <a:gd name="connsiteY4" fmla="*/ 5195024 h 6857999"/>
              <a:gd name="connsiteX5" fmla="*/ 7699472 w 12191997"/>
              <a:gd name="connsiteY5" fmla="*/ 5168299 h 6857999"/>
              <a:gd name="connsiteX6" fmla="*/ 7720258 w 12191997"/>
              <a:gd name="connsiteY6" fmla="*/ 5133409 h 6857999"/>
              <a:gd name="connsiteX7" fmla="*/ 7787068 w 12191997"/>
              <a:gd name="connsiteY7" fmla="*/ 5112624 h 6857999"/>
              <a:gd name="connsiteX8" fmla="*/ 5113905 w 12191997"/>
              <a:gd name="connsiteY8" fmla="*/ 5101489 h 6857999"/>
              <a:gd name="connsiteX9" fmla="*/ 5113905 w 12191997"/>
              <a:gd name="connsiteY9" fmla="*/ 5128955 h 6857999"/>
              <a:gd name="connsiteX10" fmla="*/ 5088664 w 12191997"/>
              <a:gd name="connsiteY10" fmla="*/ 5184631 h 6857999"/>
              <a:gd name="connsiteX11" fmla="*/ 5026308 w 12191997"/>
              <a:gd name="connsiteY11" fmla="*/ 5204674 h 6857999"/>
              <a:gd name="connsiteX12" fmla="*/ 4987706 w 12191997"/>
              <a:gd name="connsiteY12" fmla="*/ 5195024 h 6857999"/>
              <a:gd name="connsiteX13" fmla="*/ 4973602 w 12191997"/>
              <a:gd name="connsiteY13" fmla="*/ 5168299 h 6857999"/>
              <a:gd name="connsiteX14" fmla="*/ 4994387 w 12191997"/>
              <a:gd name="connsiteY14" fmla="*/ 5133409 h 6857999"/>
              <a:gd name="connsiteX15" fmla="*/ 5061200 w 12191997"/>
              <a:gd name="connsiteY15" fmla="*/ 5112624 h 6857999"/>
              <a:gd name="connsiteX16" fmla="*/ 4496277 w 12191997"/>
              <a:gd name="connsiteY16" fmla="*/ 5101489 h 6857999"/>
              <a:gd name="connsiteX17" fmla="*/ 4496277 w 12191997"/>
              <a:gd name="connsiteY17" fmla="*/ 5128955 h 6857999"/>
              <a:gd name="connsiteX18" fmla="*/ 4471037 w 12191997"/>
              <a:gd name="connsiteY18" fmla="*/ 5184631 h 6857999"/>
              <a:gd name="connsiteX19" fmla="*/ 4408680 w 12191997"/>
              <a:gd name="connsiteY19" fmla="*/ 5204674 h 6857999"/>
              <a:gd name="connsiteX20" fmla="*/ 4370079 w 12191997"/>
              <a:gd name="connsiteY20" fmla="*/ 5195024 h 6857999"/>
              <a:gd name="connsiteX21" fmla="*/ 4355975 w 12191997"/>
              <a:gd name="connsiteY21" fmla="*/ 5168299 h 6857999"/>
              <a:gd name="connsiteX22" fmla="*/ 4376760 w 12191997"/>
              <a:gd name="connsiteY22" fmla="*/ 5133409 h 6857999"/>
              <a:gd name="connsiteX23" fmla="*/ 4443570 w 12191997"/>
              <a:gd name="connsiteY23" fmla="*/ 5112624 h 6857999"/>
              <a:gd name="connsiteX24" fmla="*/ 8108502 w 12191997"/>
              <a:gd name="connsiteY24" fmla="*/ 4991623 h 6857999"/>
              <a:gd name="connsiteX25" fmla="*/ 8166404 w 12191997"/>
              <a:gd name="connsiteY25" fmla="*/ 5018347 h 6857999"/>
              <a:gd name="connsiteX26" fmla="*/ 8188675 w 12191997"/>
              <a:gd name="connsiteY26" fmla="*/ 5088127 h 6857999"/>
              <a:gd name="connsiteX27" fmla="*/ 8166404 w 12191997"/>
              <a:gd name="connsiteY27" fmla="*/ 5158650 h 6857999"/>
              <a:gd name="connsiteX28" fmla="*/ 8108502 w 12191997"/>
              <a:gd name="connsiteY28" fmla="*/ 5186116 h 6857999"/>
              <a:gd name="connsiteX29" fmla="*/ 8049857 w 12191997"/>
              <a:gd name="connsiteY29" fmla="*/ 5159392 h 6857999"/>
              <a:gd name="connsiteX30" fmla="*/ 8028329 w 12191997"/>
              <a:gd name="connsiteY30" fmla="*/ 5088127 h 6857999"/>
              <a:gd name="connsiteX31" fmla="*/ 8049857 w 12191997"/>
              <a:gd name="connsiteY31" fmla="*/ 5018347 h 6857999"/>
              <a:gd name="connsiteX32" fmla="*/ 8108502 w 12191997"/>
              <a:gd name="connsiteY32" fmla="*/ 4991623 h 6857999"/>
              <a:gd name="connsiteX33" fmla="*/ 6667620 w 12191997"/>
              <a:gd name="connsiteY33" fmla="*/ 4990139 h 6857999"/>
              <a:gd name="connsiteX34" fmla="*/ 6730719 w 12191997"/>
              <a:gd name="connsiteY34" fmla="*/ 5019090 h 6857999"/>
              <a:gd name="connsiteX35" fmla="*/ 6754474 w 12191997"/>
              <a:gd name="connsiteY35" fmla="*/ 5095551 h 6857999"/>
              <a:gd name="connsiteX36" fmla="*/ 6730719 w 12191997"/>
              <a:gd name="connsiteY36" fmla="*/ 5171270 h 6857999"/>
              <a:gd name="connsiteX37" fmla="*/ 6667620 w 12191997"/>
              <a:gd name="connsiteY37" fmla="*/ 5200221 h 6857999"/>
              <a:gd name="connsiteX38" fmla="*/ 6604521 w 12191997"/>
              <a:gd name="connsiteY38" fmla="*/ 5171270 h 6857999"/>
              <a:gd name="connsiteX39" fmla="*/ 6580767 w 12191997"/>
              <a:gd name="connsiteY39" fmla="*/ 5095551 h 6857999"/>
              <a:gd name="connsiteX40" fmla="*/ 6604521 w 12191997"/>
              <a:gd name="connsiteY40" fmla="*/ 5019090 h 6857999"/>
              <a:gd name="connsiteX41" fmla="*/ 6667620 w 12191997"/>
              <a:gd name="connsiteY41" fmla="*/ 4990139 h 6857999"/>
              <a:gd name="connsiteX42" fmla="*/ 5598652 w 12191997"/>
              <a:gd name="connsiteY42" fmla="*/ 4990139 h 6857999"/>
              <a:gd name="connsiteX43" fmla="*/ 5661750 w 12191997"/>
              <a:gd name="connsiteY43" fmla="*/ 5019090 h 6857999"/>
              <a:gd name="connsiteX44" fmla="*/ 5685505 w 12191997"/>
              <a:gd name="connsiteY44" fmla="*/ 5095551 h 6857999"/>
              <a:gd name="connsiteX45" fmla="*/ 5661750 w 12191997"/>
              <a:gd name="connsiteY45" fmla="*/ 5171270 h 6857999"/>
              <a:gd name="connsiteX46" fmla="*/ 5598652 w 12191997"/>
              <a:gd name="connsiteY46" fmla="*/ 5200221 h 6857999"/>
              <a:gd name="connsiteX47" fmla="*/ 5535552 w 12191997"/>
              <a:gd name="connsiteY47" fmla="*/ 5171270 h 6857999"/>
              <a:gd name="connsiteX48" fmla="*/ 5511798 w 12191997"/>
              <a:gd name="connsiteY48" fmla="*/ 5095551 h 6857999"/>
              <a:gd name="connsiteX49" fmla="*/ 5535552 w 12191997"/>
              <a:gd name="connsiteY49" fmla="*/ 5019090 h 6857999"/>
              <a:gd name="connsiteX50" fmla="*/ 5598652 w 12191997"/>
              <a:gd name="connsiteY50" fmla="*/ 4990139 h 6857999"/>
              <a:gd name="connsiteX51" fmla="*/ 8456660 w 12191997"/>
              <a:gd name="connsiteY51" fmla="*/ 4987912 h 6857999"/>
              <a:gd name="connsiteX52" fmla="*/ 8511593 w 12191997"/>
              <a:gd name="connsiteY52" fmla="*/ 5007955 h 6857999"/>
              <a:gd name="connsiteX53" fmla="*/ 8533121 w 12191997"/>
              <a:gd name="connsiteY53" fmla="*/ 5062888 h 6857999"/>
              <a:gd name="connsiteX54" fmla="*/ 8376487 w 12191997"/>
              <a:gd name="connsiteY54" fmla="*/ 5062888 h 6857999"/>
              <a:gd name="connsiteX55" fmla="*/ 8403953 w 12191997"/>
              <a:gd name="connsiteY55" fmla="*/ 5007212 h 6857999"/>
              <a:gd name="connsiteX56" fmla="*/ 8456660 w 12191997"/>
              <a:gd name="connsiteY56" fmla="*/ 4987912 h 6857999"/>
              <a:gd name="connsiteX57" fmla="*/ 7223632 w 12191997"/>
              <a:gd name="connsiteY57" fmla="*/ 4987912 h 6857999"/>
              <a:gd name="connsiteX58" fmla="*/ 7278566 w 12191997"/>
              <a:gd name="connsiteY58" fmla="*/ 5007955 h 6857999"/>
              <a:gd name="connsiteX59" fmla="*/ 7300093 w 12191997"/>
              <a:gd name="connsiteY59" fmla="*/ 5062888 h 6857999"/>
              <a:gd name="connsiteX60" fmla="*/ 7143460 w 12191997"/>
              <a:gd name="connsiteY60" fmla="*/ 5062888 h 6857999"/>
              <a:gd name="connsiteX61" fmla="*/ 7170926 w 12191997"/>
              <a:gd name="connsiteY61" fmla="*/ 5007212 h 6857999"/>
              <a:gd name="connsiteX62" fmla="*/ 7223632 w 12191997"/>
              <a:gd name="connsiteY62" fmla="*/ 4987912 h 6857999"/>
              <a:gd name="connsiteX63" fmla="*/ 7018004 w 12191997"/>
              <a:gd name="connsiteY63" fmla="*/ 4940401 h 6857999"/>
              <a:gd name="connsiteX64" fmla="*/ 6941543 w 12191997"/>
              <a:gd name="connsiteY64" fmla="*/ 4989395 h 6857999"/>
              <a:gd name="connsiteX65" fmla="*/ 6941543 w 12191997"/>
              <a:gd name="connsiteY65" fmla="*/ 4944113 h 6857999"/>
              <a:gd name="connsiteX66" fmla="*/ 6879929 w 12191997"/>
              <a:gd name="connsiteY66" fmla="*/ 4944113 h 6857999"/>
              <a:gd name="connsiteX67" fmla="*/ 6879929 w 12191997"/>
              <a:gd name="connsiteY67" fmla="*/ 5247730 h 6857999"/>
              <a:gd name="connsiteX68" fmla="*/ 6946740 w 12191997"/>
              <a:gd name="connsiteY68" fmla="*/ 5247730 h 6857999"/>
              <a:gd name="connsiteX69" fmla="*/ 6946740 w 12191997"/>
              <a:gd name="connsiteY69" fmla="*/ 5091838 h 6857999"/>
              <a:gd name="connsiteX70" fmla="*/ 6965298 w 12191997"/>
              <a:gd name="connsiteY70" fmla="*/ 5024285 h 6857999"/>
              <a:gd name="connsiteX71" fmla="*/ 7015035 w 12191997"/>
              <a:gd name="connsiteY71" fmla="*/ 4999788 h 6857999"/>
              <a:gd name="connsiteX72" fmla="*/ 7053636 w 12191997"/>
              <a:gd name="connsiteY72" fmla="*/ 5005727 h 6857999"/>
              <a:gd name="connsiteX73" fmla="*/ 7065514 w 12191997"/>
              <a:gd name="connsiteY73" fmla="*/ 4949309 h 6857999"/>
              <a:gd name="connsiteX74" fmla="*/ 7018004 w 12191997"/>
              <a:gd name="connsiteY74" fmla="*/ 4940401 h 6857999"/>
              <a:gd name="connsiteX75" fmla="*/ 5948293 w 12191997"/>
              <a:gd name="connsiteY75" fmla="*/ 4940401 h 6857999"/>
              <a:gd name="connsiteX76" fmla="*/ 5871832 w 12191997"/>
              <a:gd name="connsiteY76" fmla="*/ 4989395 h 6857999"/>
              <a:gd name="connsiteX77" fmla="*/ 5871832 w 12191997"/>
              <a:gd name="connsiteY77" fmla="*/ 4944113 h 6857999"/>
              <a:gd name="connsiteX78" fmla="*/ 5810218 w 12191997"/>
              <a:gd name="connsiteY78" fmla="*/ 4944113 h 6857999"/>
              <a:gd name="connsiteX79" fmla="*/ 5810218 w 12191997"/>
              <a:gd name="connsiteY79" fmla="*/ 5247730 h 6857999"/>
              <a:gd name="connsiteX80" fmla="*/ 5877029 w 12191997"/>
              <a:gd name="connsiteY80" fmla="*/ 5247730 h 6857999"/>
              <a:gd name="connsiteX81" fmla="*/ 5877029 w 12191997"/>
              <a:gd name="connsiteY81" fmla="*/ 5091838 h 6857999"/>
              <a:gd name="connsiteX82" fmla="*/ 5895588 w 12191997"/>
              <a:gd name="connsiteY82" fmla="*/ 5024285 h 6857999"/>
              <a:gd name="connsiteX83" fmla="*/ 5945323 w 12191997"/>
              <a:gd name="connsiteY83" fmla="*/ 4999788 h 6857999"/>
              <a:gd name="connsiteX84" fmla="*/ 5983924 w 12191997"/>
              <a:gd name="connsiteY84" fmla="*/ 5005727 h 6857999"/>
              <a:gd name="connsiteX85" fmla="*/ 5995802 w 12191997"/>
              <a:gd name="connsiteY85" fmla="*/ 4949309 h 6857999"/>
              <a:gd name="connsiteX86" fmla="*/ 5948293 w 12191997"/>
              <a:gd name="connsiteY86" fmla="*/ 4940401 h 6857999"/>
              <a:gd name="connsiteX87" fmla="*/ 8095140 w 12191997"/>
              <a:gd name="connsiteY87" fmla="*/ 4936690 h 6857999"/>
              <a:gd name="connsiteX88" fmla="*/ 8026845 w 12191997"/>
              <a:gd name="connsiteY88" fmla="*/ 4955991 h 6857999"/>
              <a:gd name="connsiteX89" fmla="*/ 7979335 w 12191997"/>
              <a:gd name="connsiteY89" fmla="*/ 5010182 h 6857999"/>
              <a:gd name="connsiteX90" fmla="*/ 7962261 w 12191997"/>
              <a:gd name="connsiteY90" fmla="*/ 5089612 h 6857999"/>
              <a:gd name="connsiteX91" fmla="*/ 7979335 w 12191997"/>
              <a:gd name="connsiteY91" fmla="*/ 5169042 h 6857999"/>
              <a:gd name="connsiteX92" fmla="*/ 8026845 w 12191997"/>
              <a:gd name="connsiteY92" fmla="*/ 5223975 h 6857999"/>
              <a:gd name="connsiteX93" fmla="*/ 8095140 w 12191997"/>
              <a:gd name="connsiteY93" fmla="*/ 5243276 h 6857999"/>
              <a:gd name="connsiteX94" fmla="*/ 8187933 w 12191997"/>
              <a:gd name="connsiteY94" fmla="*/ 5199478 h 6857999"/>
              <a:gd name="connsiteX95" fmla="*/ 8187933 w 12191997"/>
              <a:gd name="connsiteY95" fmla="*/ 5231399 h 6857999"/>
              <a:gd name="connsiteX96" fmla="*/ 8166404 w 12191997"/>
              <a:gd name="connsiteY96" fmla="*/ 5291528 h 6857999"/>
              <a:gd name="connsiteX97" fmla="*/ 8109244 w 12191997"/>
              <a:gd name="connsiteY97" fmla="*/ 5310829 h 6857999"/>
              <a:gd name="connsiteX98" fmla="*/ 8058023 w 12191997"/>
              <a:gd name="connsiteY98" fmla="*/ 5301921 h 6857999"/>
              <a:gd name="connsiteX99" fmla="*/ 8000863 w 12191997"/>
              <a:gd name="connsiteY99" fmla="*/ 5272970 h 6857999"/>
              <a:gd name="connsiteX100" fmla="*/ 7968200 w 12191997"/>
              <a:gd name="connsiteY100" fmla="*/ 5321222 h 6857999"/>
              <a:gd name="connsiteX101" fmla="*/ 8109244 w 12191997"/>
              <a:gd name="connsiteY101" fmla="*/ 5365020 h 6857999"/>
              <a:gd name="connsiteX102" fmla="*/ 8213172 w 12191997"/>
              <a:gd name="connsiteY102" fmla="*/ 5330873 h 6857999"/>
              <a:gd name="connsiteX103" fmla="*/ 8252516 w 12191997"/>
              <a:gd name="connsiteY103" fmla="*/ 5235853 h 6857999"/>
              <a:gd name="connsiteX104" fmla="*/ 8252516 w 12191997"/>
              <a:gd name="connsiteY104" fmla="*/ 4946340 h 6857999"/>
              <a:gd name="connsiteX105" fmla="*/ 8190902 w 12191997"/>
              <a:gd name="connsiteY105" fmla="*/ 4946340 h 6857999"/>
              <a:gd name="connsiteX106" fmla="*/ 8190902 w 12191997"/>
              <a:gd name="connsiteY106" fmla="*/ 4984942 h 6857999"/>
              <a:gd name="connsiteX107" fmla="*/ 8095140 w 12191997"/>
              <a:gd name="connsiteY107" fmla="*/ 4936690 h 6857999"/>
              <a:gd name="connsiteX108" fmla="*/ 8458887 w 12191997"/>
              <a:gd name="connsiteY108" fmla="*/ 4934463 h 6857999"/>
              <a:gd name="connsiteX109" fmla="*/ 8379456 w 12191997"/>
              <a:gd name="connsiteY109" fmla="*/ 4955249 h 6857999"/>
              <a:gd name="connsiteX110" fmla="*/ 8327492 w 12191997"/>
              <a:gd name="connsiteY110" fmla="*/ 5013151 h 6857999"/>
              <a:gd name="connsiteX111" fmla="*/ 8309676 w 12191997"/>
              <a:gd name="connsiteY111" fmla="*/ 5097778 h 6857999"/>
              <a:gd name="connsiteX112" fmla="*/ 8328977 w 12191997"/>
              <a:gd name="connsiteY112" fmla="*/ 5181662 h 6857999"/>
              <a:gd name="connsiteX113" fmla="*/ 8383168 w 12191997"/>
              <a:gd name="connsiteY113" fmla="*/ 5237338 h 6857999"/>
              <a:gd name="connsiteX114" fmla="*/ 8465567 w 12191997"/>
              <a:gd name="connsiteY114" fmla="*/ 5256639 h 6857999"/>
              <a:gd name="connsiteX115" fmla="*/ 8535348 w 12191997"/>
              <a:gd name="connsiteY115" fmla="*/ 5242534 h 6857999"/>
              <a:gd name="connsiteX116" fmla="*/ 8599189 w 12191997"/>
              <a:gd name="connsiteY116" fmla="*/ 5195767 h 6857999"/>
              <a:gd name="connsiteX117" fmla="*/ 8561329 w 12191997"/>
              <a:gd name="connsiteY117" fmla="*/ 5154938 h 6857999"/>
              <a:gd name="connsiteX118" fmla="*/ 8513077 w 12191997"/>
              <a:gd name="connsiteY118" fmla="*/ 5190570 h 6857999"/>
              <a:gd name="connsiteX119" fmla="*/ 8466310 w 12191997"/>
              <a:gd name="connsiteY119" fmla="*/ 5200221 h 6857999"/>
              <a:gd name="connsiteX120" fmla="*/ 8401726 w 12191997"/>
              <a:gd name="connsiteY120" fmla="*/ 5175724 h 6857999"/>
              <a:gd name="connsiteX121" fmla="*/ 8375002 w 12191997"/>
              <a:gd name="connsiteY121" fmla="*/ 5111140 h 6857999"/>
              <a:gd name="connsiteX122" fmla="*/ 8596962 w 12191997"/>
              <a:gd name="connsiteY122" fmla="*/ 5111140 h 6857999"/>
              <a:gd name="connsiteX123" fmla="*/ 8598446 w 12191997"/>
              <a:gd name="connsiteY123" fmla="*/ 5083673 h 6857999"/>
              <a:gd name="connsiteX124" fmla="*/ 8562072 w 12191997"/>
              <a:gd name="connsiteY124" fmla="*/ 4974550 h 6857999"/>
              <a:gd name="connsiteX125" fmla="*/ 8458887 w 12191997"/>
              <a:gd name="connsiteY125" fmla="*/ 4934463 h 6857999"/>
              <a:gd name="connsiteX126" fmla="*/ 7225859 w 12191997"/>
              <a:gd name="connsiteY126" fmla="*/ 4934463 h 6857999"/>
              <a:gd name="connsiteX127" fmla="*/ 7146429 w 12191997"/>
              <a:gd name="connsiteY127" fmla="*/ 4955249 h 6857999"/>
              <a:gd name="connsiteX128" fmla="*/ 7094465 w 12191997"/>
              <a:gd name="connsiteY128" fmla="*/ 5013151 h 6857999"/>
              <a:gd name="connsiteX129" fmla="*/ 7076649 w 12191997"/>
              <a:gd name="connsiteY129" fmla="*/ 5097778 h 6857999"/>
              <a:gd name="connsiteX130" fmla="*/ 7095950 w 12191997"/>
              <a:gd name="connsiteY130" fmla="*/ 5181662 h 6857999"/>
              <a:gd name="connsiteX131" fmla="*/ 7150141 w 12191997"/>
              <a:gd name="connsiteY131" fmla="*/ 5237338 h 6857999"/>
              <a:gd name="connsiteX132" fmla="*/ 7232540 w 12191997"/>
              <a:gd name="connsiteY132" fmla="*/ 5256639 h 6857999"/>
              <a:gd name="connsiteX133" fmla="*/ 7302321 w 12191997"/>
              <a:gd name="connsiteY133" fmla="*/ 5242534 h 6857999"/>
              <a:gd name="connsiteX134" fmla="*/ 7366162 w 12191997"/>
              <a:gd name="connsiteY134" fmla="*/ 5195767 h 6857999"/>
              <a:gd name="connsiteX135" fmla="*/ 7328302 w 12191997"/>
              <a:gd name="connsiteY135" fmla="*/ 5154938 h 6857999"/>
              <a:gd name="connsiteX136" fmla="*/ 7280050 w 12191997"/>
              <a:gd name="connsiteY136" fmla="*/ 5190570 h 6857999"/>
              <a:gd name="connsiteX137" fmla="*/ 7233283 w 12191997"/>
              <a:gd name="connsiteY137" fmla="*/ 5200221 h 6857999"/>
              <a:gd name="connsiteX138" fmla="*/ 7168699 w 12191997"/>
              <a:gd name="connsiteY138" fmla="*/ 5175724 h 6857999"/>
              <a:gd name="connsiteX139" fmla="*/ 7141975 w 12191997"/>
              <a:gd name="connsiteY139" fmla="*/ 5111140 h 6857999"/>
              <a:gd name="connsiteX140" fmla="*/ 7363935 w 12191997"/>
              <a:gd name="connsiteY140" fmla="*/ 5111140 h 6857999"/>
              <a:gd name="connsiteX141" fmla="*/ 7365419 w 12191997"/>
              <a:gd name="connsiteY141" fmla="*/ 5083673 h 6857999"/>
              <a:gd name="connsiteX142" fmla="*/ 7329045 w 12191997"/>
              <a:gd name="connsiteY142" fmla="*/ 4974550 h 6857999"/>
              <a:gd name="connsiteX143" fmla="*/ 7225859 w 12191997"/>
              <a:gd name="connsiteY143" fmla="*/ 4934463 h 6857999"/>
              <a:gd name="connsiteX144" fmla="*/ 6141301 w 12191997"/>
              <a:gd name="connsiteY144" fmla="*/ 4934463 h 6857999"/>
              <a:gd name="connsiteX145" fmla="*/ 6075975 w 12191997"/>
              <a:gd name="connsiteY145" fmla="*/ 4946340 h 6857999"/>
              <a:gd name="connsiteX146" fmla="*/ 6033662 w 12191997"/>
              <a:gd name="connsiteY146" fmla="*/ 4979746 h 6857999"/>
              <a:gd name="connsiteX147" fmla="*/ 6018817 w 12191997"/>
              <a:gd name="connsiteY147" fmla="*/ 5027256 h 6857999"/>
              <a:gd name="connsiteX148" fmla="*/ 6029209 w 12191997"/>
              <a:gd name="connsiteY148" fmla="*/ 5069569 h 6857999"/>
              <a:gd name="connsiteX149" fmla="*/ 6063355 w 12191997"/>
              <a:gd name="connsiteY149" fmla="*/ 5097036 h 6857999"/>
              <a:gd name="connsiteX150" fmla="*/ 6130166 w 12191997"/>
              <a:gd name="connsiteY150" fmla="*/ 5117821 h 6857999"/>
              <a:gd name="connsiteX151" fmla="*/ 6174706 w 12191997"/>
              <a:gd name="connsiteY151" fmla="*/ 5128214 h 6857999"/>
              <a:gd name="connsiteX152" fmla="*/ 6199203 w 12191997"/>
              <a:gd name="connsiteY152" fmla="*/ 5140834 h 6857999"/>
              <a:gd name="connsiteX153" fmla="*/ 6208854 w 12191997"/>
              <a:gd name="connsiteY153" fmla="*/ 5163104 h 6857999"/>
              <a:gd name="connsiteX154" fmla="*/ 6191780 w 12191997"/>
              <a:gd name="connsiteY154" fmla="*/ 5192055 h 6857999"/>
              <a:gd name="connsiteX155" fmla="*/ 6148724 w 12191997"/>
              <a:gd name="connsiteY155" fmla="*/ 5202448 h 6857999"/>
              <a:gd name="connsiteX156" fmla="*/ 6098245 w 12191997"/>
              <a:gd name="connsiteY156" fmla="*/ 5192797 h 6857999"/>
              <a:gd name="connsiteX157" fmla="*/ 6042571 w 12191997"/>
              <a:gd name="connsiteY157" fmla="*/ 5155680 h 6857999"/>
              <a:gd name="connsiteX158" fmla="*/ 6003970 w 12191997"/>
              <a:gd name="connsiteY158" fmla="*/ 5199478 h 6857999"/>
              <a:gd name="connsiteX159" fmla="*/ 6073007 w 12191997"/>
              <a:gd name="connsiteY159" fmla="*/ 5243277 h 6857999"/>
              <a:gd name="connsiteX160" fmla="*/ 6147982 w 12191997"/>
              <a:gd name="connsiteY160" fmla="*/ 5255896 h 6857999"/>
              <a:gd name="connsiteX161" fmla="*/ 6240032 w 12191997"/>
              <a:gd name="connsiteY161" fmla="*/ 5229172 h 6857999"/>
              <a:gd name="connsiteX162" fmla="*/ 6274180 w 12191997"/>
              <a:gd name="connsiteY162" fmla="*/ 5158650 h 6857999"/>
              <a:gd name="connsiteX163" fmla="*/ 6262302 w 12191997"/>
              <a:gd name="connsiteY163" fmla="*/ 5114109 h 6857999"/>
              <a:gd name="connsiteX164" fmla="*/ 6225185 w 12191997"/>
              <a:gd name="connsiteY164" fmla="*/ 5085158 h 6857999"/>
              <a:gd name="connsiteX165" fmla="*/ 6157632 w 12191997"/>
              <a:gd name="connsiteY165" fmla="*/ 5064373 h 6857999"/>
              <a:gd name="connsiteX166" fmla="*/ 6110865 w 12191997"/>
              <a:gd name="connsiteY166" fmla="*/ 5052495 h 6857999"/>
              <a:gd name="connsiteX167" fmla="*/ 6090081 w 12191997"/>
              <a:gd name="connsiteY167" fmla="*/ 5042102 h 6857999"/>
              <a:gd name="connsiteX168" fmla="*/ 6082656 w 12191997"/>
              <a:gd name="connsiteY168" fmla="*/ 5025029 h 6857999"/>
              <a:gd name="connsiteX169" fmla="*/ 6098245 w 12191997"/>
              <a:gd name="connsiteY169" fmla="*/ 4998304 h 6857999"/>
              <a:gd name="connsiteX170" fmla="*/ 6140558 w 12191997"/>
              <a:gd name="connsiteY170" fmla="*/ 4987912 h 6857999"/>
              <a:gd name="connsiteX171" fmla="*/ 6185841 w 12191997"/>
              <a:gd name="connsiteY171" fmla="*/ 4995335 h 6857999"/>
              <a:gd name="connsiteX172" fmla="*/ 6234093 w 12191997"/>
              <a:gd name="connsiteY172" fmla="*/ 5024286 h 6857999"/>
              <a:gd name="connsiteX173" fmla="*/ 6270468 w 12191997"/>
              <a:gd name="connsiteY173" fmla="*/ 4980488 h 6857999"/>
              <a:gd name="connsiteX174" fmla="*/ 6209596 w 12191997"/>
              <a:gd name="connsiteY174" fmla="*/ 4944856 h 6857999"/>
              <a:gd name="connsiteX175" fmla="*/ 6141301 w 12191997"/>
              <a:gd name="connsiteY175" fmla="*/ 4934463 h 6857999"/>
              <a:gd name="connsiteX176" fmla="*/ 3890530 w 12191997"/>
              <a:gd name="connsiteY176" fmla="*/ 4934463 h 6857999"/>
              <a:gd name="connsiteX177" fmla="*/ 3825204 w 12191997"/>
              <a:gd name="connsiteY177" fmla="*/ 4946340 h 6857999"/>
              <a:gd name="connsiteX178" fmla="*/ 3782891 w 12191997"/>
              <a:gd name="connsiteY178" fmla="*/ 4979746 h 6857999"/>
              <a:gd name="connsiteX179" fmla="*/ 3768045 w 12191997"/>
              <a:gd name="connsiteY179" fmla="*/ 5027256 h 6857999"/>
              <a:gd name="connsiteX180" fmla="*/ 3778437 w 12191997"/>
              <a:gd name="connsiteY180" fmla="*/ 5069569 h 6857999"/>
              <a:gd name="connsiteX181" fmla="*/ 3812584 w 12191997"/>
              <a:gd name="connsiteY181" fmla="*/ 5097036 h 6857999"/>
              <a:gd name="connsiteX182" fmla="*/ 3879396 w 12191997"/>
              <a:gd name="connsiteY182" fmla="*/ 5117821 h 6857999"/>
              <a:gd name="connsiteX183" fmla="*/ 3923936 w 12191997"/>
              <a:gd name="connsiteY183" fmla="*/ 5128214 h 6857999"/>
              <a:gd name="connsiteX184" fmla="*/ 3948433 w 12191997"/>
              <a:gd name="connsiteY184" fmla="*/ 5140834 h 6857999"/>
              <a:gd name="connsiteX185" fmla="*/ 3958084 w 12191997"/>
              <a:gd name="connsiteY185" fmla="*/ 5163104 h 6857999"/>
              <a:gd name="connsiteX186" fmla="*/ 3941009 w 12191997"/>
              <a:gd name="connsiteY186" fmla="*/ 5192055 h 6857999"/>
              <a:gd name="connsiteX187" fmla="*/ 3897953 w 12191997"/>
              <a:gd name="connsiteY187" fmla="*/ 5202448 h 6857999"/>
              <a:gd name="connsiteX188" fmla="*/ 3847474 w 12191997"/>
              <a:gd name="connsiteY188" fmla="*/ 5192797 h 6857999"/>
              <a:gd name="connsiteX189" fmla="*/ 3791799 w 12191997"/>
              <a:gd name="connsiteY189" fmla="*/ 5155680 h 6857999"/>
              <a:gd name="connsiteX190" fmla="*/ 3753198 w 12191997"/>
              <a:gd name="connsiteY190" fmla="*/ 5199478 h 6857999"/>
              <a:gd name="connsiteX191" fmla="*/ 3822235 w 12191997"/>
              <a:gd name="connsiteY191" fmla="*/ 5243277 h 6857999"/>
              <a:gd name="connsiteX192" fmla="*/ 3897212 w 12191997"/>
              <a:gd name="connsiteY192" fmla="*/ 5255896 h 6857999"/>
              <a:gd name="connsiteX193" fmla="*/ 3989262 w 12191997"/>
              <a:gd name="connsiteY193" fmla="*/ 5229172 h 6857999"/>
              <a:gd name="connsiteX194" fmla="*/ 4023410 w 12191997"/>
              <a:gd name="connsiteY194" fmla="*/ 5158650 h 6857999"/>
              <a:gd name="connsiteX195" fmla="*/ 4011531 w 12191997"/>
              <a:gd name="connsiteY195" fmla="*/ 5114109 h 6857999"/>
              <a:gd name="connsiteX196" fmla="*/ 3974415 w 12191997"/>
              <a:gd name="connsiteY196" fmla="*/ 5085158 h 6857999"/>
              <a:gd name="connsiteX197" fmla="*/ 3906861 w 12191997"/>
              <a:gd name="connsiteY197" fmla="*/ 5064373 h 6857999"/>
              <a:gd name="connsiteX198" fmla="*/ 3860094 w 12191997"/>
              <a:gd name="connsiteY198" fmla="*/ 5052495 h 6857999"/>
              <a:gd name="connsiteX199" fmla="*/ 3839309 w 12191997"/>
              <a:gd name="connsiteY199" fmla="*/ 5042102 h 6857999"/>
              <a:gd name="connsiteX200" fmla="*/ 3831886 w 12191997"/>
              <a:gd name="connsiteY200" fmla="*/ 5025029 h 6857999"/>
              <a:gd name="connsiteX201" fmla="*/ 3847474 w 12191997"/>
              <a:gd name="connsiteY201" fmla="*/ 4998304 h 6857999"/>
              <a:gd name="connsiteX202" fmla="*/ 3889788 w 12191997"/>
              <a:gd name="connsiteY202" fmla="*/ 4987912 h 6857999"/>
              <a:gd name="connsiteX203" fmla="*/ 3935070 w 12191997"/>
              <a:gd name="connsiteY203" fmla="*/ 4995335 h 6857999"/>
              <a:gd name="connsiteX204" fmla="*/ 3983323 w 12191997"/>
              <a:gd name="connsiteY204" fmla="*/ 5024286 h 6857999"/>
              <a:gd name="connsiteX205" fmla="*/ 4019698 w 12191997"/>
              <a:gd name="connsiteY205" fmla="*/ 4980488 h 6857999"/>
              <a:gd name="connsiteX206" fmla="*/ 3958826 w 12191997"/>
              <a:gd name="connsiteY206" fmla="*/ 4944856 h 6857999"/>
              <a:gd name="connsiteX207" fmla="*/ 3890530 w 12191997"/>
              <a:gd name="connsiteY207" fmla="*/ 4934463 h 6857999"/>
              <a:gd name="connsiteX208" fmla="*/ 6668363 w 12191997"/>
              <a:gd name="connsiteY208" fmla="*/ 4933721 h 6857999"/>
              <a:gd name="connsiteX209" fmla="*/ 6588190 w 12191997"/>
              <a:gd name="connsiteY209" fmla="*/ 4953764 h 6857999"/>
              <a:gd name="connsiteX210" fmla="*/ 6533257 w 12191997"/>
              <a:gd name="connsiteY210" fmla="*/ 5010924 h 6857999"/>
              <a:gd name="connsiteX211" fmla="*/ 6513956 w 12191997"/>
              <a:gd name="connsiteY211" fmla="*/ 5095551 h 6857999"/>
              <a:gd name="connsiteX212" fmla="*/ 6533257 w 12191997"/>
              <a:gd name="connsiteY212" fmla="*/ 5179435 h 6857999"/>
              <a:gd name="connsiteX213" fmla="*/ 6588190 w 12191997"/>
              <a:gd name="connsiteY213" fmla="*/ 5235853 h 6857999"/>
              <a:gd name="connsiteX214" fmla="*/ 6668363 w 12191997"/>
              <a:gd name="connsiteY214" fmla="*/ 5255896 h 6857999"/>
              <a:gd name="connsiteX215" fmla="*/ 6747793 w 12191997"/>
              <a:gd name="connsiteY215" fmla="*/ 5235853 h 6857999"/>
              <a:gd name="connsiteX216" fmla="*/ 6802726 w 12191997"/>
              <a:gd name="connsiteY216" fmla="*/ 5179435 h 6857999"/>
              <a:gd name="connsiteX217" fmla="*/ 6822027 w 12191997"/>
              <a:gd name="connsiteY217" fmla="*/ 5095551 h 6857999"/>
              <a:gd name="connsiteX218" fmla="*/ 6802726 w 12191997"/>
              <a:gd name="connsiteY218" fmla="*/ 5011667 h 6857999"/>
              <a:gd name="connsiteX219" fmla="*/ 6747793 w 12191997"/>
              <a:gd name="connsiteY219" fmla="*/ 4954506 h 6857999"/>
              <a:gd name="connsiteX220" fmla="*/ 6668363 w 12191997"/>
              <a:gd name="connsiteY220" fmla="*/ 4933721 h 6857999"/>
              <a:gd name="connsiteX221" fmla="*/ 5599394 w 12191997"/>
              <a:gd name="connsiteY221" fmla="*/ 4933721 h 6857999"/>
              <a:gd name="connsiteX222" fmla="*/ 5519221 w 12191997"/>
              <a:gd name="connsiteY222" fmla="*/ 4953764 h 6857999"/>
              <a:gd name="connsiteX223" fmla="*/ 5464288 w 12191997"/>
              <a:gd name="connsiteY223" fmla="*/ 5010924 h 6857999"/>
              <a:gd name="connsiteX224" fmla="*/ 5444987 w 12191997"/>
              <a:gd name="connsiteY224" fmla="*/ 5095551 h 6857999"/>
              <a:gd name="connsiteX225" fmla="*/ 5464288 w 12191997"/>
              <a:gd name="connsiteY225" fmla="*/ 5179435 h 6857999"/>
              <a:gd name="connsiteX226" fmla="*/ 5519221 w 12191997"/>
              <a:gd name="connsiteY226" fmla="*/ 5235853 h 6857999"/>
              <a:gd name="connsiteX227" fmla="*/ 5599394 w 12191997"/>
              <a:gd name="connsiteY227" fmla="*/ 5255896 h 6857999"/>
              <a:gd name="connsiteX228" fmla="*/ 5678824 w 12191997"/>
              <a:gd name="connsiteY228" fmla="*/ 5235853 h 6857999"/>
              <a:gd name="connsiteX229" fmla="*/ 5733756 w 12191997"/>
              <a:gd name="connsiteY229" fmla="*/ 5179435 h 6857999"/>
              <a:gd name="connsiteX230" fmla="*/ 5753058 w 12191997"/>
              <a:gd name="connsiteY230" fmla="*/ 5095551 h 6857999"/>
              <a:gd name="connsiteX231" fmla="*/ 5733756 w 12191997"/>
              <a:gd name="connsiteY231" fmla="*/ 5011667 h 6857999"/>
              <a:gd name="connsiteX232" fmla="*/ 5678824 w 12191997"/>
              <a:gd name="connsiteY232" fmla="*/ 4954506 h 6857999"/>
              <a:gd name="connsiteX233" fmla="*/ 5599394 w 12191997"/>
              <a:gd name="connsiteY233" fmla="*/ 4933721 h 6857999"/>
              <a:gd name="connsiteX234" fmla="*/ 8812982 w 12191997"/>
              <a:gd name="connsiteY234" fmla="*/ 4933720 h 6857999"/>
              <a:gd name="connsiteX235" fmla="*/ 8758049 w 12191997"/>
              <a:gd name="connsiteY235" fmla="*/ 4945597 h 6857999"/>
              <a:gd name="connsiteX236" fmla="*/ 8718705 w 12191997"/>
              <a:gd name="connsiteY236" fmla="*/ 4979745 h 6857999"/>
              <a:gd name="connsiteX237" fmla="*/ 8718705 w 12191997"/>
              <a:gd name="connsiteY237" fmla="*/ 4943370 h 6857999"/>
              <a:gd name="connsiteX238" fmla="*/ 8657091 w 12191997"/>
              <a:gd name="connsiteY238" fmla="*/ 4943370 h 6857999"/>
              <a:gd name="connsiteX239" fmla="*/ 8657091 w 12191997"/>
              <a:gd name="connsiteY239" fmla="*/ 5246987 h 6857999"/>
              <a:gd name="connsiteX240" fmla="*/ 8723902 w 12191997"/>
              <a:gd name="connsiteY240" fmla="*/ 5246987 h 6857999"/>
              <a:gd name="connsiteX241" fmla="*/ 8723902 w 12191997"/>
              <a:gd name="connsiteY241" fmla="*/ 5061402 h 6857999"/>
              <a:gd name="connsiteX242" fmla="*/ 8743202 w 12191997"/>
              <a:gd name="connsiteY242" fmla="*/ 5010923 h 6857999"/>
              <a:gd name="connsiteX243" fmla="*/ 8792197 w 12191997"/>
              <a:gd name="connsiteY243" fmla="*/ 4990880 h 6857999"/>
              <a:gd name="connsiteX244" fmla="*/ 8838964 w 12191997"/>
              <a:gd name="connsiteY244" fmla="*/ 5008696 h 6857999"/>
              <a:gd name="connsiteX245" fmla="*/ 8855295 w 12191997"/>
              <a:gd name="connsiteY245" fmla="*/ 5059918 h 6857999"/>
              <a:gd name="connsiteX246" fmla="*/ 8855295 w 12191997"/>
              <a:gd name="connsiteY246" fmla="*/ 5246987 h 6857999"/>
              <a:gd name="connsiteX247" fmla="*/ 8922106 w 12191997"/>
              <a:gd name="connsiteY247" fmla="*/ 5246987 h 6857999"/>
              <a:gd name="connsiteX248" fmla="*/ 8922106 w 12191997"/>
              <a:gd name="connsiteY248" fmla="*/ 5039132 h 6857999"/>
              <a:gd name="connsiteX249" fmla="*/ 8893897 w 12191997"/>
              <a:gd name="connsiteY249" fmla="*/ 4963414 h 6857999"/>
              <a:gd name="connsiteX250" fmla="*/ 8812982 w 12191997"/>
              <a:gd name="connsiteY250" fmla="*/ 4933720 h 6857999"/>
              <a:gd name="connsiteX251" fmla="*/ 7775191 w 12191997"/>
              <a:gd name="connsiteY251" fmla="*/ 4933720 h 6857999"/>
              <a:gd name="connsiteX252" fmla="*/ 7699472 w 12191997"/>
              <a:gd name="connsiteY252" fmla="*/ 4950051 h 6857999"/>
              <a:gd name="connsiteX253" fmla="*/ 7637858 w 12191997"/>
              <a:gd name="connsiteY253" fmla="*/ 5000531 h 6857999"/>
              <a:gd name="connsiteX254" fmla="*/ 7679429 w 12191997"/>
              <a:gd name="connsiteY254" fmla="*/ 5039132 h 6857999"/>
              <a:gd name="connsiteX255" fmla="*/ 7727681 w 12191997"/>
              <a:gd name="connsiteY255" fmla="*/ 5000531 h 6857999"/>
              <a:gd name="connsiteX256" fmla="*/ 7776675 w 12191997"/>
              <a:gd name="connsiteY256" fmla="*/ 4989396 h 6857999"/>
              <a:gd name="connsiteX257" fmla="*/ 7822701 w 12191997"/>
              <a:gd name="connsiteY257" fmla="*/ 5002758 h 6857999"/>
              <a:gd name="connsiteX258" fmla="*/ 7839774 w 12191997"/>
              <a:gd name="connsiteY258" fmla="*/ 5041359 h 6857999"/>
              <a:gd name="connsiteX259" fmla="*/ 7839774 w 12191997"/>
              <a:gd name="connsiteY259" fmla="*/ 5052494 h 6857999"/>
              <a:gd name="connsiteX260" fmla="*/ 7769995 w 12191997"/>
              <a:gd name="connsiteY260" fmla="*/ 5065114 h 6857999"/>
              <a:gd name="connsiteX261" fmla="*/ 7669779 w 12191997"/>
              <a:gd name="connsiteY261" fmla="*/ 5100747 h 6857999"/>
              <a:gd name="connsiteX262" fmla="*/ 7634146 w 12191997"/>
              <a:gd name="connsiteY262" fmla="*/ 5172011 h 6857999"/>
              <a:gd name="connsiteX263" fmla="*/ 7665324 w 12191997"/>
              <a:gd name="connsiteY263" fmla="*/ 5236595 h 6857999"/>
              <a:gd name="connsiteX264" fmla="*/ 7743270 w 12191997"/>
              <a:gd name="connsiteY264" fmla="*/ 5257380 h 6857999"/>
              <a:gd name="connsiteX265" fmla="*/ 7803400 w 12191997"/>
              <a:gd name="connsiteY265" fmla="*/ 5246245 h 6857999"/>
              <a:gd name="connsiteX266" fmla="*/ 7843486 w 12191997"/>
              <a:gd name="connsiteY266" fmla="*/ 5213582 h 6857999"/>
              <a:gd name="connsiteX267" fmla="*/ 7843486 w 12191997"/>
              <a:gd name="connsiteY267" fmla="*/ 5247730 h 6857999"/>
              <a:gd name="connsiteX268" fmla="*/ 7903616 w 12191997"/>
              <a:gd name="connsiteY268" fmla="*/ 5247730 h 6857999"/>
              <a:gd name="connsiteX269" fmla="*/ 7903616 w 12191997"/>
              <a:gd name="connsiteY269" fmla="*/ 5040617 h 6857999"/>
              <a:gd name="connsiteX270" fmla="*/ 7870210 w 12191997"/>
              <a:gd name="connsiteY270" fmla="*/ 4963414 h 6857999"/>
              <a:gd name="connsiteX271" fmla="*/ 7775191 w 12191997"/>
              <a:gd name="connsiteY271" fmla="*/ 4933720 h 6857999"/>
              <a:gd name="connsiteX272" fmla="*/ 5049323 w 12191997"/>
              <a:gd name="connsiteY272" fmla="*/ 4933720 h 6857999"/>
              <a:gd name="connsiteX273" fmla="*/ 4973602 w 12191997"/>
              <a:gd name="connsiteY273" fmla="*/ 4950051 h 6857999"/>
              <a:gd name="connsiteX274" fmla="*/ 4911988 w 12191997"/>
              <a:gd name="connsiteY274" fmla="*/ 5000531 h 6857999"/>
              <a:gd name="connsiteX275" fmla="*/ 4953559 w 12191997"/>
              <a:gd name="connsiteY275" fmla="*/ 5039132 h 6857999"/>
              <a:gd name="connsiteX276" fmla="*/ 5001812 w 12191997"/>
              <a:gd name="connsiteY276" fmla="*/ 5000531 h 6857999"/>
              <a:gd name="connsiteX277" fmla="*/ 5050806 w 12191997"/>
              <a:gd name="connsiteY277" fmla="*/ 4989396 h 6857999"/>
              <a:gd name="connsiteX278" fmla="*/ 5096831 w 12191997"/>
              <a:gd name="connsiteY278" fmla="*/ 5002758 h 6857999"/>
              <a:gd name="connsiteX279" fmla="*/ 5113905 w 12191997"/>
              <a:gd name="connsiteY279" fmla="*/ 5041359 h 6857999"/>
              <a:gd name="connsiteX280" fmla="*/ 5113905 w 12191997"/>
              <a:gd name="connsiteY280" fmla="*/ 5052494 h 6857999"/>
              <a:gd name="connsiteX281" fmla="*/ 5044125 w 12191997"/>
              <a:gd name="connsiteY281" fmla="*/ 5065114 h 6857999"/>
              <a:gd name="connsiteX282" fmla="*/ 4943908 w 12191997"/>
              <a:gd name="connsiteY282" fmla="*/ 5100747 h 6857999"/>
              <a:gd name="connsiteX283" fmla="*/ 4908275 w 12191997"/>
              <a:gd name="connsiteY283" fmla="*/ 5172011 h 6857999"/>
              <a:gd name="connsiteX284" fmla="*/ 4939453 w 12191997"/>
              <a:gd name="connsiteY284" fmla="*/ 5236595 h 6857999"/>
              <a:gd name="connsiteX285" fmla="*/ 5017400 w 12191997"/>
              <a:gd name="connsiteY285" fmla="*/ 5257380 h 6857999"/>
              <a:gd name="connsiteX286" fmla="*/ 5077531 w 12191997"/>
              <a:gd name="connsiteY286" fmla="*/ 5246245 h 6857999"/>
              <a:gd name="connsiteX287" fmla="*/ 5117616 w 12191997"/>
              <a:gd name="connsiteY287" fmla="*/ 5213582 h 6857999"/>
              <a:gd name="connsiteX288" fmla="*/ 5117616 w 12191997"/>
              <a:gd name="connsiteY288" fmla="*/ 5247730 h 6857999"/>
              <a:gd name="connsiteX289" fmla="*/ 5177745 w 12191997"/>
              <a:gd name="connsiteY289" fmla="*/ 5247730 h 6857999"/>
              <a:gd name="connsiteX290" fmla="*/ 5177745 w 12191997"/>
              <a:gd name="connsiteY290" fmla="*/ 5040617 h 6857999"/>
              <a:gd name="connsiteX291" fmla="*/ 5144341 w 12191997"/>
              <a:gd name="connsiteY291" fmla="*/ 4963414 h 6857999"/>
              <a:gd name="connsiteX292" fmla="*/ 5049323 w 12191997"/>
              <a:gd name="connsiteY292" fmla="*/ 4933720 h 6857999"/>
              <a:gd name="connsiteX293" fmla="*/ 4430952 w 12191997"/>
              <a:gd name="connsiteY293" fmla="*/ 4933720 h 6857999"/>
              <a:gd name="connsiteX294" fmla="*/ 4355234 w 12191997"/>
              <a:gd name="connsiteY294" fmla="*/ 4950051 h 6857999"/>
              <a:gd name="connsiteX295" fmla="*/ 4293618 w 12191997"/>
              <a:gd name="connsiteY295" fmla="*/ 5000531 h 6857999"/>
              <a:gd name="connsiteX296" fmla="*/ 4335190 w 12191997"/>
              <a:gd name="connsiteY296" fmla="*/ 5039132 h 6857999"/>
              <a:gd name="connsiteX297" fmla="*/ 4383442 w 12191997"/>
              <a:gd name="connsiteY297" fmla="*/ 5000531 h 6857999"/>
              <a:gd name="connsiteX298" fmla="*/ 4432435 w 12191997"/>
              <a:gd name="connsiteY298" fmla="*/ 4989396 h 6857999"/>
              <a:gd name="connsiteX299" fmla="*/ 4478460 w 12191997"/>
              <a:gd name="connsiteY299" fmla="*/ 5002758 h 6857999"/>
              <a:gd name="connsiteX300" fmla="*/ 4495535 w 12191997"/>
              <a:gd name="connsiteY300" fmla="*/ 5041359 h 6857999"/>
              <a:gd name="connsiteX301" fmla="*/ 4495535 w 12191997"/>
              <a:gd name="connsiteY301" fmla="*/ 5052494 h 6857999"/>
              <a:gd name="connsiteX302" fmla="*/ 4425755 w 12191997"/>
              <a:gd name="connsiteY302" fmla="*/ 5065114 h 6857999"/>
              <a:gd name="connsiteX303" fmla="*/ 4325538 w 12191997"/>
              <a:gd name="connsiteY303" fmla="*/ 5100747 h 6857999"/>
              <a:gd name="connsiteX304" fmla="*/ 4289907 w 12191997"/>
              <a:gd name="connsiteY304" fmla="*/ 5172011 h 6857999"/>
              <a:gd name="connsiteX305" fmla="*/ 4321084 w 12191997"/>
              <a:gd name="connsiteY305" fmla="*/ 5236595 h 6857999"/>
              <a:gd name="connsiteX306" fmla="*/ 4399031 w 12191997"/>
              <a:gd name="connsiteY306" fmla="*/ 5257380 h 6857999"/>
              <a:gd name="connsiteX307" fmla="*/ 4459160 w 12191997"/>
              <a:gd name="connsiteY307" fmla="*/ 5246245 h 6857999"/>
              <a:gd name="connsiteX308" fmla="*/ 4499247 w 12191997"/>
              <a:gd name="connsiteY308" fmla="*/ 5213582 h 6857999"/>
              <a:gd name="connsiteX309" fmla="*/ 4499247 w 12191997"/>
              <a:gd name="connsiteY309" fmla="*/ 5247730 h 6857999"/>
              <a:gd name="connsiteX310" fmla="*/ 4559376 w 12191997"/>
              <a:gd name="connsiteY310" fmla="*/ 5247730 h 6857999"/>
              <a:gd name="connsiteX311" fmla="*/ 4559376 w 12191997"/>
              <a:gd name="connsiteY311" fmla="*/ 5040617 h 6857999"/>
              <a:gd name="connsiteX312" fmla="*/ 4525971 w 12191997"/>
              <a:gd name="connsiteY312" fmla="*/ 4963414 h 6857999"/>
              <a:gd name="connsiteX313" fmla="*/ 4430952 w 12191997"/>
              <a:gd name="connsiteY313" fmla="*/ 4933720 h 6857999"/>
              <a:gd name="connsiteX314" fmla="*/ 3596565 w 12191997"/>
              <a:gd name="connsiteY314" fmla="*/ 4933720 h 6857999"/>
              <a:gd name="connsiteX315" fmla="*/ 3541633 w 12191997"/>
              <a:gd name="connsiteY315" fmla="*/ 4945597 h 6857999"/>
              <a:gd name="connsiteX316" fmla="*/ 3503030 w 12191997"/>
              <a:gd name="connsiteY316" fmla="*/ 4979745 h 6857999"/>
              <a:gd name="connsiteX317" fmla="*/ 3503030 w 12191997"/>
              <a:gd name="connsiteY317" fmla="*/ 4943370 h 6857999"/>
              <a:gd name="connsiteX318" fmla="*/ 3441415 w 12191997"/>
              <a:gd name="connsiteY318" fmla="*/ 4943370 h 6857999"/>
              <a:gd name="connsiteX319" fmla="*/ 3441415 w 12191997"/>
              <a:gd name="connsiteY319" fmla="*/ 5246987 h 6857999"/>
              <a:gd name="connsiteX320" fmla="*/ 3508228 w 12191997"/>
              <a:gd name="connsiteY320" fmla="*/ 5246987 h 6857999"/>
              <a:gd name="connsiteX321" fmla="*/ 3508228 w 12191997"/>
              <a:gd name="connsiteY321" fmla="*/ 5061402 h 6857999"/>
              <a:gd name="connsiteX322" fmla="*/ 3527528 w 12191997"/>
              <a:gd name="connsiteY322" fmla="*/ 5010923 h 6857999"/>
              <a:gd name="connsiteX323" fmla="*/ 3576521 w 12191997"/>
              <a:gd name="connsiteY323" fmla="*/ 4990880 h 6857999"/>
              <a:gd name="connsiteX324" fmla="*/ 3623288 w 12191997"/>
              <a:gd name="connsiteY324" fmla="*/ 5008696 h 6857999"/>
              <a:gd name="connsiteX325" fmla="*/ 3639621 w 12191997"/>
              <a:gd name="connsiteY325" fmla="*/ 5059918 h 6857999"/>
              <a:gd name="connsiteX326" fmla="*/ 3639621 w 12191997"/>
              <a:gd name="connsiteY326" fmla="*/ 5246987 h 6857999"/>
              <a:gd name="connsiteX327" fmla="*/ 3706430 w 12191997"/>
              <a:gd name="connsiteY327" fmla="*/ 5246987 h 6857999"/>
              <a:gd name="connsiteX328" fmla="*/ 3706430 w 12191997"/>
              <a:gd name="connsiteY328" fmla="*/ 5039132 h 6857999"/>
              <a:gd name="connsiteX329" fmla="*/ 3678221 w 12191997"/>
              <a:gd name="connsiteY329" fmla="*/ 4963414 h 6857999"/>
              <a:gd name="connsiteX330" fmla="*/ 3596565 w 12191997"/>
              <a:gd name="connsiteY330" fmla="*/ 4933720 h 6857999"/>
              <a:gd name="connsiteX331" fmla="*/ 7450046 w 12191997"/>
              <a:gd name="connsiteY331" fmla="*/ 4845382 h 6857999"/>
              <a:gd name="connsiteX332" fmla="*/ 7450046 w 12191997"/>
              <a:gd name="connsiteY332" fmla="*/ 4943371 h 6857999"/>
              <a:gd name="connsiteX333" fmla="*/ 7395113 w 12191997"/>
              <a:gd name="connsiteY333" fmla="*/ 4943371 h 6857999"/>
              <a:gd name="connsiteX334" fmla="*/ 7395113 w 12191997"/>
              <a:gd name="connsiteY334" fmla="*/ 4993850 h 6857999"/>
              <a:gd name="connsiteX335" fmla="*/ 7450046 w 12191997"/>
              <a:gd name="connsiteY335" fmla="*/ 4993850 h 6857999"/>
              <a:gd name="connsiteX336" fmla="*/ 7450046 w 12191997"/>
              <a:gd name="connsiteY336" fmla="*/ 5172012 h 6857999"/>
              <a:gd name="connsiteX337" fmla="*/ 7469347 w 12191997"/>
              <a:gd name="connsiteY337" fmla="*/ 5233626 h 6857999"/>
              <a:gd name="connsiteX338" fmla="*/ 7532446 w 12191997"/>
              <a:gd name="connsiteY338" fmla="*/ 5253669 h 6857999"/>
              <a:gd name="connsiteX339" fmla="*/ 7597772 w 12191997"/>
              <a:gd name="connsiteY339" fmla="*/ 5242534 h 6857999"/>
              <a:gd name="connsiteX340" fmla="*/ 7590348 w 12191997"/>
              <a:gd name="connsiteY340" fmla="*/ 5189828 h 6857999"/>
              <a:gd name="connsiteX341" fmla="*/ 7549520 w 12191997"/>
              <a:gd name="connsiteY341" fmla="*/ 5196509 h 6857999"/>
              <a:gd name="connsiteX342" fmla="*/ 7525022 w 12191997"/>
              <a:gd name="connsiteY342" fmla="*/ 5189086 h 6857999"/>
              <a:gd name="connsiteX343" fmla="*/ 7516856 w 12191997"/>
              <a:gd name="connsiteY343" fmla="*/ 5164588 h 6857999"/>
              <a:gd name="connsiteX344" fmla="*/ 7516856 w 12191997"/>
              <a:gd name="connsiteY344" fmla="*/ 4993850 h 6857999"/>
              <a:gd name="connsiteX345" fmla="*/ 7593317 w 12191997"/>
              <a:gd name="connsiteY345" fmla="*/ 4993850 h 6857999"/>
              <a:gd name="connsiteX346" fmla="*/ 7593317 w 12191997"/>
              <a:gd name="connsiteY346" fmla="*/ 4943371 h 6857999"/>
              <a:gd name="connsiteX347" fmla="*/ 7516856 w 12191997"/>
              <a:gd name="connsiteY347" fmla="*/ 4943371 h 6857999"/>
              <a:gd name="connsiteX348" fmla="*/ 7516856 w 12191997"/>
              <a:gd name="connsiteY348" fmla="*/ 4845382 h 6857999"/>
              <a:gd name="connsiteX349" fmla="*/ 5274250 w 12191997"/>
              <a:gd name="connsiteY349" fmla="*/ 4845382 h 6857999"/>
              <a:gd name="connsiteX350" fmla="*/ 5274250 w 12191997"/>
              <a:gd name="connsiteY350" fmla="*/ 4943371 h 6857999"/>
              <a:gd name="connsiteX351" fmla="*/ 5219316 w 12191997"/>
              <a:gd name="connsiteY351" fmla="*/ 4943371 h 6857999"/>
              <a:gd name="connsiteX352" fmla="*/ 5219316 w 12191997"/>
              <a:gd name="connsiteY352" fmla="*/ 4993850 h 6857999"/>
              <a:gd name="connsiteX353" fmla="*/ 5274250 w 12191997"/>
              <a:gd name="connsiteY353" fmla="*/ 4993850 h 6857999"/>
              <a:gd name="connsiteX354" fmla="*/ 5274250 w 12191997"/>
              <a:gd name="connsiteY354" fmla="*/ 5172012 h 6857999"/>
              <a:gd name="connsiteX355" fmla="*/ 5293551 w 12191997"/>
              <a:gd name="connsiteY355" fmla="*/ 5233626 h 6857999"/>
              <a:gd name="connsiteX356" fmla="*/ 5356650 w 12191997"/>
              <a:gd name="connsiteY356" fmla="*/ 5253669 h 6857999"/>
              <a:gd name="connsiteX357" fmla="*/ 5421976 w 12191997"/>
              <a:gd name="connsiteY357" fmla="*/ 5242534 h 6857999"/>
              <a:gd name="connsiteX358" fmla="*/ 5414553 w 12191997"/>
              <a:gd name="connsiteY358" fmla="*/ 5189828 h 6857999"/>
              <a:gd name="connsiteX359" fmla="*/ 5373725 w 12191997"/>
              <a:gd name="connsiteY359" fmla="*/ 5196509 h 6857999"/>
              <a:gd name="connsiteX360" fmla="*/ 5349226 w 12191997"/>
              <a:gd name="connsiteY360" fmla="*/ 5189086 h 6857999"/>
              <a:gd name="connsiteX361" fmla="*/ 5341061 w 12191997"/>
              <a:gd name="connsiteY361" fmla="*/ 5164588 h 6857999"/>
              <a:gd name="connsiteX362" fmla="*/ 5341061 w 12191997"/>
              <a:gd name="connsiteY362" fmla="*/ 4993850 h 6857999"/>
              <a:gd name="connsiteX363" fmla="*/ 5417523 w 12191997"/>
              <a:gd name="connsiteY363" fmla="*/ 4993850 h 6857999"/>
              <a:gd name="connsiteX364" fmla="*/ 5417523 w 12191997"/>
              <a:gd name="connsiteY364" fmla="*/ 4943371 h 6857999"/>
              <a:gd name="connsiteX365" fmla="*/ 5341061 w 12191997"/>
              <a:gd name="connsiteY365" fmla="*/ 4943371 h 6857999"/>
              <a:gd name="connsiteX366" fmla="*/ 5341061 w 12191997"/>
              <a:gd name="connsiteY366" fmla="*/ 4845382 h 6857999"/>
              <a:gd name="connsiteX367" fmla="*/ 4105809 w 12191997"/>
              <a:gd name="connsiteY367" fmla="*/ 4845382 h 6857999"/>
              <a:gd name="connsiteX368" fmla="*/ 4105809 w 12191997"/>
              <a:gd name="connsiteY368" fmla="*/ 4943371 h 6857999"/>
              <a:gd name="connsiteX369" fmla="*/ 4050876 w 12191997"/>
              <a:gd name="connsiteY369" fmla="*/ 4943371 h 6857999"/>
              <a:gd name="connsiteX370" fmla="*/ 4050876 w 12191997"/>
              <a:gd name="connsiteY370" fmla="*/ 4993850 h 6857999"/>
              <a:gd name="connsiteX371" fmla="*/ 4105809 w 12191997"/>
              <a:gd name="connsiteY371" fmla="*/ 4993850 h 6857999"/>
              <a:gd name="connsiteX372" fmla="*/ 4105809 w 12191997"/>
              <a:gd name="connsiteY372" fmla="*/ 5172012 h 6857999"/>
              <a:gd name="connsiteX373" fmla="*/ 4125110 w 12191997"/>
              <a:gd name="connsiteY373" fmla="*/ 5233626 h 6857999"/>
              <a:gd name="connsiteX374" fmla="*/ 4188209 w 12191997"/>
              <a:gd name="connsiteY374" fmla="*/ 5253669 h 6857999"/>
              <a:gd name="connsiteX375" fmla="*/ 4253533 w 12191997"/>
              <a:gd name="connsiteY375" fmla="*/ 5242534 h 6857999"/>
              <a:gd name="connsiteX376" fmla="*/ 4246109 w 12191997"/>
              <a:gd name="connsiteY376" fmla="*/ 5189828 h 6857999"/>
              <a:gd name="connsiteX377" fmla="*/ 4205280 w 12191997"/>
              <a:gd name="connsiteY377" fmla="*/ 5196509 h 6857999"/>
              <a:gd name="connsiteX378" fmla="*/ 4180785 w 12191997"/>
              <a:gd name="connsiteY378" fmla="*/ 5189086 h 6857999"/>
              <a:gd name="connsiteX379" fmla="*/ 4172620 w 12191997"/>
              <a:gd name="connsiteY379" fmla="*/ 5164588 h 6857999"/>
              <a:gd name="connsiteX380" fmla="*/ 4172620 w 12191997"/>
              <a:gd name="connsiteY380" fmla="*/ 4993850 h 6857999"/>
              <a:gd name="connsiteX381" fmla="*/ 4249079 w 12191997"/>
              <a:gd name="connsiteY381" fmla="*/ 4993850 h 6857999"/>
              <a:gd name="connsiteX382" fmla="*/ 4249079 w 12191997"/>
              <a:gd name="connsiteY382" fmla="*/ 4943371 h 6857999"/>
              <a:gd name="connsiteX383" fmla="*/ 4172620 w 12191997"/>
              <a:gd name="connsiteY383" fmla="*/ 4943371 h 6857999"/>
              <a:gd name="connsiteX384" fmla="*/ 4172620 w 12191997"/>
              <a:gd name="connsiteY384" fmla="*/ 4845382 h 6857999"/>
              <a:gd name="connsiteX385" fmla="*/ 6691375 w 12191997"/>
              <a:gd name="connsiteY385" fmla="*/ 4823112 h 6857999"/>
              <a:gd name="connsiteX386" fmla="*/ 6691375 w 12191997"/>
              <a:gd name="connsiteY386" fmla="*/ 4891407 h 6857999"/>
              <a:gd name="connsiteX387" fmla="*/ 6755959 w 12191997"/>
              <a:gd name="connsiteY387" fmla="*/ 4891407 h 6857999"/>
              <a:gd name="connsiteX388" fmla="*/ 6755959 w 12191997"/>
              <a:gd name="connsiteY388" fmla="*/ 4823112 h 6857999"/>
              <a:gd name="connsiteX389" fmla="*/ 6577797 w 12191997"/>
              <a:gd name="connsiteY389" fmla="*/ 4823112 h 6857999"/>
              <a:gd name="connsiteX390" fmla="*/ 6577797 w 12191997"/>
              <a:gd name="connsiteY390" fmla="*/ 4891407 h 6857999"/>
              <a:gd name="connsiteX391" fmla="*/ 6642381 w 12191997"/>
              <a:gd name="connsiteY391" fmla="*/ 4891407 h 6857999"/>
              <a:gd name="connsiteX392" fmla="*/ 6642381 w 12191997"/>
              <a:gd name="connsiteY392" fmla="*/ 4823112 h 6857999"/>
              <a:gd name="connsiteX393" fmla="*/ 5621664 w 12191997"/>
              <a:gd name="connsiteY393" fmla="*/ 4823112 h 6857999"/>
              <a:gd name="connsiteX394" fmla="*/ 5621664 w 12191997"/>
              <a:gd name="connsiteY394" fmla="*/ 4891407 h 6857999"/>
              <a:gd name="connsiteX395" fmla="*/ 5686248 w 12191997"/>
              <a:gd name="connsiteY395" fmla="*/ 4891407 h 6857999"/>
              <a:gd name="connsiteX396" fmla="*/ 5686248 w 12191997"/>
              <a:gd name="connsiteY396" fmla="*/ 4823112 h 6857999"/>
              <a:gd name="connsiteX397" fmla="*/ 5508086 w 12191997"/>
              <a:gd name="connsiteY397" fmla="*/ 4823112 h 6857999"/>
              <a:gd name="connsiteX398" fmla="*/ 5508086 w 12191997"/>
              <a:gd name="connsiteY398" fmla="*/ 4891407 h 6857999"/>
              <a:gd name="connsiteX399" fmla="*/ 5572669 w 12191997"/>
              <a:gd name="connsiteY399" fmla="*/ 4891407 h 6857999"/>
              <a:gd name="connsiteX400" fmla="*/ 5572669 w 12191997"/>
              <a:gd name="connsiteY400" fmla="*/ 4823112 h 6857999"/>
              <a:gd name="connsiteX401" fmla="*/ 4778367 w 12191997"/>
              <a:gd name="connsiteY401" fmla="*/ 4818658 h 6857999"/>
              <a:gd name="connsiteX402" fmla="*/ 4778367 w 12191997"/>
              <a:gd name="connsiteY402" fmla="*/ 5247730 h 6857999"/>
              <a:gd name="connsiteX403" fmla="*/ 4845176 w 12191997"/>
              <a:gd name="connsiteY403" fmla="*/ 5247730 h 6857999"/>
              <a:gd name="connsiteX404" fmla="*/ 4845176 w 12191997"/>
              <a:gd name="connsiteY404" fmla="*/ 4818658 h 6857999"/>
              <a:gd name="connsiteX405" fmla="*/ 4634353 w 12191997"/>
              <a:gd name="connsiteY405" fmla="*/ 4818658 h 6857999"/>
              <a:gd name="connsiteX406" fmla="*/ 4634353 w 12191997"/>
              <a:gd name="connsiteY406" fmla="*/ 5247730 h 6857999"/>
              <a:gd name="connsiteX407" fmla="*/ 4701163 w 12191997"/>
              <a:gd name="connsiteY407" fmla="*/ 5247730 h 6857999"/>
              <a:gd name="connsiteX408" fmla="*/ 4701163 w 12191997"/>
              <a:gd name="connsiteY408" fmla="*/ 4818658 h 6857999"/>
              <a:gd name="connsiteX409" fmla="*/ 3283298 w 12191997"/>
              <a:gd name="connsiteY409" fmla="*/ 4818658 h 6857999"/>
              <a:gd name="connsiteX410" fmla="*/ 3283298 w 12191997"/>
              <a:gd name="connsiteY410" fmla="*/ 5247730 h 6857999"/>
              <a:gd name="connsiteX411" fmla="*/ 3355305 w 12191997"/>
              <a:gd name="connsiteY411" fmla="*/ 5247730 h 6857999"/>
              <a:gd name="connsiteX412" fmla="*/ 3355305 w 12191997"/>
              <a:gd name="connsiteY412" fmla="*/ 4818658 h 6857999"/>
              <a:gd name="connsiteX413" fmla="*/ 6452341 w 12191997"/>
              <a:gd name="connsiteY413" fmla="*/ 4808265 h 6857999"/>
              <a:gd name="connsiteX414" fmla="*/ 6381077 w 12191997"/>
              <a:gd name="connsiteY414" fmla="*/ 4832762 h 6857999"/>
              <a:gd name="connsiteX415" fmla="*/ 6356580 w 12191997"/>
              <a:gd name="connsiteY415" fmla="*/ 4904027 h 6857999"/>
              <a:gd name="connsiteX416" fmla="*/ 6356580 w 12191997"/>
              <a:gd name="connsiteY416" fmla="*/ 4944113 h 6857999"/>
              <a:gd name="connsiteX417" fmla="*/ 6303131 w 12191997"/>
              <a:gd name="connsiteY417" fmla="*/ 4944113 h 6857999"/>
              <a:gd name="connsiteX418" fmla="*/ 6303131 w 12191997"/>
              <a:gd name="connsiteY418" fmla="*/ 4994592 h 6857999"/>
              <a:gd name="connsiteX419" fmla="*/ 6356580 w 12191997"/>
              <a:gd name="connsiteY419" fmla="*/ 4994592 h 6857999"/>
              <a:gd name="connsiteX420" fmla="*/ 6356580 w 12191997"/>
              <a:gd name="connsiteY420" fmla="*/ 5247730 h 6857999"/>
              <a:gd name="connsiteX421" fmla="*/ 6423390 w 12191997"/>
              <a:gd name="connsiteY421" fmla="*/ 5247730 h 6857999"/>
              <a:gd name="connsiteX422" fmla="*/ 6423390 w 12191997"/>
              <a:gd name="connsiteY422" fmla="*/ 4994592 h 6857999"/>
              <a:gd name="connsiteX423" fmla="*/ 6494655 w 12191997"/>
              <a:gd name="connsiteY423" fmla="*/ 4994592 h 6857999"/>
              <a:gd name="connsiteX424" fmla="*/ 6494655 w 12191997"/>
              <a:gd name="connsiteY424" fmla="*/ 4944113 h 6857999"/>
              <a:gd name="connsiteX425" fmla="*/ 6423390 w 12191997"/>
              <a:gd name="connsiteY425" fmla="*/ 4944113 h 6857999"/>
              <a:gd name="connsiteX426" fmla="*/ 6423390 w 12191997"/>
              <a:gd name="connsiteY426" fmla="*/ 4909966 h 6857999"/>
              <a:gd name="connsiteX427" fmla="*/ 6433040 w 12191997"/>
              <a:gd name="connsiteY427" fmla="*/ 4874333 h 6857999"/>
              <a:gd name="connsiteX428" fmla="*/ 6464961 w 12191997"/>
              <a:gd name="connsiteY428" fmla="*/ 4863941 h 6857999"/>
              <a:gd name="connsiteX429" fmla="*/ 6503563 w 12191997"/>
              <a:gd name="connsiteY429" fmla="*/ 4869137 h 6857999"/>
              <a:gd name="connsiteX430" fmla="*/ 6515440 w 12191997"/>
              <a:gd name="connsiteY430" fmla="*/ 4819400 h 6857999"/>
              <a:gd name="connsiteX431" fmla="*/ 6452341 w 12191997"/>
              <a:gd name="connsiteY431" fmla="*/ 4808265 h 6857999"/>
              <a:gd name="connsiteX432" fmla="*/ 5068620 w 12191997"/>
              <a:gd name="connsiteY432" fmla="*/ 2195228 h 6857999"/>
              <a:gd name="connsiteX433" fmla="*/ 4655880 w 12191997"/>
              <a:gd name="connsiteY433" fmla="*/ 2518146 h 6857999"/>
              <a:gd name="connsiteX434" fmla="*/ 4462871 w 12191997"/>
              <a:gd name="connsiteY434" fmla="*/ 2676264 h 6857999"/>
              <a:gd name="connsiteX435" fmla="*/ 4462871 w 12191997"/>
              <a:gd name="connsiteY435" fmla="*/ 4411113 h 6857999"/>
              <a:gd name="connsiteX436" fmla="*/ 5068620 w 12191997"/>
              <a:gd name="connsiteY436" fmla="*/ 4411113 h 6857999"/>
              <a:gd name="connsiteX437" fmla="*/ 7160534 w 12191997"/>
              <a:gd name="connsiteY437" fmla="*/ 1491490 h 6857999"/>
              <a:gd name="connsiteX438" fmla="*/ 7159792 w 12191997"/>
              <a:gd name="connsiteY438" fmla="*/ 3220400 h 6857999"/>
              <a:gd name="connsiteX439" fmla="*/ 7116736 w 12191997"/>
              <a:gd name="connsiteY439" fmla="*/ 3263456 h 6857999"/>
              <a:gd name="connsiteX440" fmla="*/ 7081104 w 12191997"/>
              <a:gd name="connsiteY440" fmla="*/ 3244897 h 6857999"/>
              <a:gd name="connsiteX441" fmla="*/ 5971306 w 12191997"/>
              <a:gd name="connsiteY441" fmla="*/ 1501883 h 6857999"/>
              <a:gd name="connsiteX442" fmla="*/ 5236389 w 12191997"/>
              <a:gd name="connsiteY442" fmla="*/ 2084620 h 6857999"/>
              <a:gd name="connsiteX443" fmla="*/ 5236389 w 12191997"/>
              <a:gd name="connsiteY443" fmla="*/ 4411113 h 6857999"/>
              <a:gd name="connsiteX444" fmla="*/ 5826549 w 12191997"/>
              <a:gd name="connsiteY444" fmla="*/ 4411113 h 6857999"/>
              <a:gd name="connsiteX445" fmla="*/ 5826549 w 12191997"/>
              <a:gd name="connsiteY445" fmla="*/ 4337622 h 6857999"/>
              <a:gd name="connsiteX446" fmla="*/ 5826549 w 12191997"/>
              <a:gd name="connsiteY446" fmla="*/ 2518889 h 6857999"/>
              <a:gd name="connsiteX447" fmla="*/ 5869605 w 12191997"/>
              <a:gd name="connsiteY447" fmla="*/ 2475833 h 6857999"/>
              <a:gd name="connsiteX448" fmla="*/ 5906722 w 12191997"/>
              <a:gd name="connsiteY448" fmla="*/ 2496618 h 6857999"/>
              <a:gd name="connsiteX449" fmla="*/ 7111540 w 12191997"/>
              <a:gd name="connsiteY449" fmla="*/ 4377708 h 6857999"/>
              <a:gd name="connsiteX450" fmla="*/ 7133810 w 12191997"/>
              <a:gd name="connsiteY450" fmla="*/ 4411856 h 6857999"/>
              <a:gd name="connsiteX451" fmla="*/ 7164246 w 12191997"/>
              <a:gd name="connsiteY451" fmla="*/ 4411856 h 6857999"/>
              <a:gd name="connsiteX452" fmla="*/ 7741786 w 12191997"/>
              <a:gd name="connsiteY452" fmla="*/ 4411856 h 6857999"/>
              <a:gd name="connsiteX453" fmla="*/ 7741786 w 12191997"/>
              <a:gd name="connsiteY453" fmla="*/ 1491490 h 6857999"/>
              <a:gd name="connsiteX454" fmla="*/ 0 w 12191997"/>
              <a:gd name="connsiteY454" fmla="*/ 0 h 6857999"/>
              <a:gd name="connsiteX455" fmla="*/ 1398494 w 12191997"/>
              <a:gd name="connsiteY455" fmla="*/ 0 h 6857999"/>
              <a:gd name="connsiteX456" fmla="*/ 1398494 w 12191997"/>
              <a:gd name="connsiteY456" fmla="*/ 2 h 6857999"/>
              <a:gd name="connsiteX457" fmla="*/ 12191997 w 12191997"/>
              <a:gd name="connsiteY457" fmla="*/ 2 h 6857999"/>
              <a:gd name="connsiteX458" fmla="*/ 12191997 w 12191997"/>
              <a:gd name="connsiteY458" fmla="*/ 6857999 h 6857999"/>
              <a:gd name="connsiteX459" fmla="*/ 3 w 12191997"/>
              <a:gd name="connsiteY459" fmla="*/ 6857999 h 6857999"/>
              <a:gd name="connsiteX460" fmla="*/ 3 w 12191997"/>
              <a:gd name="connsiteY460" fmla="*/ 1741489 h 6857999"/>
              <a:gd name="connsiteX461" fmla="*/ 0 w 12191997"/>
              <a:gd name="connsiteY461" fmla="*/ 17414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12191997" h="6857999">
                <a:moveTo>
                  <a:pt x="7839774" y="5101489"/>
                </a:moveTo>
                <a:lnTo>
                  <a:pt x="7839774" y="5128955"/>
                </a:lnTo>
                <a:cubicBezTo>
                  <a:pt x="7839774" y="5152710"/>
                  <a:pt x="7831609" y="5171269"/>
                  <a:pt x="7814535" y="5184631"/>
                </a:cubicBezTo>
                <a:cubicBezTo>
                  <a:pt x="7798203" y="5197251"/>
                  <a:pt x="7777418" y="5203932"/>
                  <a:pt x="7752178" y="5204674"/>
                </a:cubicBezTo>
                <a:cubicBezTo>
                  <a:pt x="7735847" y="5204674"/>
                  <a:pt x="7723227" y="5201705"/>
                  <a:pt x="7713576" y="5195024"/>
                </a:cubicBezTo>
                <a:cubicBezTo>
                  <a:pt x="7703926" y="5188343"/>
                  <a:pt x="7699472" y="5179434"/>
                  <a:pt x="7699472" y="5168299"/>
                </a:cubicBezTo>
                <a:cubicBezTo>
                  <a:pt x="7699472" y="5152710"/>
                  <a:pt x="7706153" y="5140833"/>
                  <a:pt x="7720258" y="5133409"/>
                </a:cubicBezTo>
                <a:cubicBezTo>
                  <a:pt x="7734362" y="5125986"/>
                  <a:pt x="7756632" y="5119305"/>
                  <a:pt x="7787068" y="5112624"/>
                </a:cubicBezTo>
                <a:close/>
                <a:moveTo>
                  <a:pt x="5113905" y="5101489"/>
                </a:moveTo>
                <a:lnTo>
                  <a:pt x="5113905" y="5128955"/>
                </a:lnTo>
                <a:cubicBezTo>
                  <a:pt x="5113905" y="5152710"/>
                  <a:pt x="5105738" y="5171269"/>
                  <a:pt x="5088664" y="5184631"/>
                </a:cubicBezTo>
                <a:cubicBezTo>
                  <a:pt x="5072334" y="5197251"/>
                  <a:pt x="5051548" y="5203932"/>
                  <a:pt x="5026308" y="5204674"/>
                </a:cubicBezTo>
                <a:cubicBezTo>
                  <a:pt x="5009978" y="5204674"/>
                  <a:pt x="4997356" y="5201705"/>
                  <a:pt x="4987706" y="5195024"/>
                </a:cubicBezTo>
                <a:cubicBezTo>
                  <a:pt x="4978055" y="5188343"/>
                  <a:pt x="4973602" y="5179434"/>
                  <a:pt x="4973602" y="5168299"/>
                </a:cubicBezTo>
                <a:cubicBezTo>
                  <a:pt x="4973602" y="5152710"/>
                  <a:pt x="4980282" y="5140833"/>
                  <a:pt x="4994387" y="5133409"/>
                </a:cubicBezTo>
                <a:cubicBezTo>
                  <a:pt x="5008491" y="5125986"/>
                  <a:pt x="5030764" y="5119305"/>
                  <a:pt x="5061200" y="5112624"/>
                </a:cubicBezTo>
                <a:close/>
                <a:moveTo>
                  <a:pt x="4496277" y="5101489"/>
                </a:moveTo>
                <a:lnTo>
                  <a:pt x="4496277" y="5128955"/>
                </a:lnTo>
                <a:cubicBezTo>
                  <a:pt x="4496277" y="5152710"/>
                  <a:pt x="4488111" y="5171269"/>
                  <a:pt x="4471037" y="5184631"/>
                </a:cubicBezTo>
                <a:cubicBezTo>
                  <a:pt x="4453963" y="5197251"/>
                  <a:pt x="4433178" y="5203932"/>
                  <a:pt x="4408680" y="5204674"/>
                </a:cubicBezTo>
                <a:cubicBezTo>
                  <a:pt x="4392350" y="5204674"/>
                  <a:pt x="4379730" y="5201705"/>
                  <a:pt x="4370079" y="5195024"/>
                </a:cubicBezTo>
                <a:cubicBezTo>
                  <a:pt x="4360431" y="5188343"/>
                  <a:pt x="4355975" y="5179434"/>
                  <a:pt x="4355975" y="5168299"/>
                </a:cubicBezTo>
                <a:cubicBezTo>
                  <a:pt x="4355975" y="5152710"/>
                  <a:pt x="4362655" y="5140833"/>
                  <a:pt x="4376760" y="5133409"/>
                </a:cubicBezTo>
                <a:cubicBezTo>
                  <a:pt x="4390865" y="5125986"/>
                  <a:pt x="4413135" y="5119305"/>
                  <a:pt x="4443570" y="5112624"/>
                </a:cubicBezTo>
                <a:close/>
                <a:moveTo>
                  <a:pt x="8108502" y="4991623"/>
                </a:moveTo>
                <a:cubicBezTo>
                  <a:pt x="8132257" y="4991623"/>
                  <a:pt x="8151558" y="5000531"/>
                  <a:pt x="8166404" y="5018347"/>
                </a:cubicBezTo>
                <a:cubicBezTo>
                  <a:pt x="8181251" y="5036164"/>
                  <a:pt x="8188675" y="5059176"/>
                  <a:pt x="8188675" y="5088127"/>
                </a:cubicBezTo>
                <a:cubicBezTo>
                  <a:pt x="8188675" y="5117079"/>
                  <a:pt x="8181251" y="5140834"/>
                  <a:pt x="8166404" y="5158650"/>
                </a:cubicBezTo>
                <a:cubicBezTo>
                  <a:pt x="8151558" y="5176466"/>
                  <a:pt x="8132257" y="5186116"/>
                  <a:pt x="8108502" y="5186116"/>
                </a:cubicBezTo>
                <a:cubicBezTo>
                  <a:pt x="8083262" y="5186116"/>
                  <a:pt x="8063962" y="5177208"/>
                  <a:pt x="8049857" y="5159392"/>
                </a:cubicBezTo>
                <a:cubicBezTo>
                  <a:pt x="8035753" y="5140834"/>
                  <a:pt x="8028329" y="5117821"/>
                  <a:pt x="8028329" y="5088127"/>
                </a:cubicBezTo>
                <a:cubicBezTo>
                  <a:pt x="8028329" y="5059176"/>
                  <a:pt x="8035753" y="5036164"/>
                  <a:pt x="8049857" y="5018347"/>
                </a:cubicBezTo>
                <a:cubicBezTo>
                  <a:pt x="8064704" y="5000531"/>
                  <a:pt x="8084005" y="4991623"/>
                  <a:pt x="8108502" y="4991623"/>
                </a:cubicBezTo>
                <a:close/>
                <a:moveTo>
                  <a:pt x="6667620" y="4990139"/>
                </a:moveTo>
                <a:cubicBezTo>
                  <a:pt x="6694345" y="4990139"/>
                  <a:pt x="6715130" y="4999789"/>
                  <a:pt x="6730719" y="5019090"/>
                </a:cubicBezTo>
                <a:cubicBezTo>
                  <a:pt x="6746308" y="5038391"/>
                  <a:pt x="6754474" y="5063630"/>
                  <a:pt x="6754474" y="5095551"/>
                </a:cubicBezTo>
                <a:cubicBezTo>
                  <a:pt x="6754474" y="5126729"/>
                  <a:pt x="6746308" y="5151969"/>
                  <a:pt x="6730719" y="5171270"/>
                </a:cubicBezTo>
                <a:cubicBezTo>
                  <a:pt x="6714388" y="5190570"/>
                  <a:pt x="6693602" y="5200221"/>
                  <a:pt x="6667620" y="5200221"/>
                </a:cubicBezTo>
                <a:cubicBezTo>
                  <a:pt x="6641638" y="5200221"/>
                  <a:pt x="6620111" y="5190570"/>
                  <a:pt x="6604521" y="5171270"/>
                </a:cubicBezTo>
                <a:cubicBezTo>
                  <a:pt x="6588932" y="5151969"/>
                  <a:pt x="6580767" y="5126729"/>
                  <a:pt x="6580767" y="5095551"/>
                </a:cubicBezTo>
                <a:cubicBezTo>
                  <a:pt x="6580767" y="5063630"/>
                  <a:pt x="6588932" y="5038391"/>
                  <a:pt x="6604521" y="5019090"/>
                </a:cubicBezTo>
                <a:cubicBezTo>
                  <a:pt x="6620853" y="5000531"/>
                  <a:pt x="6641638" y="4990881"/>
                  <a:pt x="6667620" y="4990139"/>
                </a:cubicBezTo>
                <a:close/>
                <a:moveTo>
                  <a:pt x="5598652" y="4990139"/>
                </a:moveTo>
                <a:cubicBezTo>
                  <a:pt x="5625378" y="4990139"/>
                  <a:pt x="5646161" y="4999789"/>
                  <a:pt x="5661750" y="5019090"/>
                </a:cubicBezTo>
                <a:cubicBezTo>
                  <a:pt x="5677339" y="5038391"/>
                  <a:pt x="5685505" y="5063630"/>
                  <a:pt x="5685505" y="5095551"/>
                </a:cubicBezTo>
                <a:cubicBezTo>
                  <a:pt x="5685505" y="5126729"/>
                  <a:pt x="5677339" y="5151969"/>
                  <a:pt x="5661750" y="5171270"/>
                </a:cubicBezTo>
                <a:cubicBezTo>
                  <a:pt x="5645419" y="5190570"/>
                  <a:pt x="5624633" y="5200221"/>
                  <a:pt x="5598652" y="5200221"/>
                </a:cubicBezTo>
                <a:cubicBezTo>
                  <a:pt x="5572669" y="5200221"/>
                  <a:pt x="5551144" y="5190570"/>
                  <a:pt x="5535552" y="5171270"/>
                </a:cubicBezTo>
                <a:cubicBezTo>
                  <a:pt x="5519963" y="5151969"/>
                  <a:pt x="5511798" y="5126729"/>
                  <a:pt x="5511798" y="5095551"/>
                </a:cubicBezTo>
                <a:cubicBezTo>
                  <a:pt x="5511798" y="5063630"/>
                  <a:pt x="5519963" y="5038391"/>
                  <a:pt x="5535552" y="5019090"/>
                </a:cubicBezTo>
                <a:cubicBezTo>
                  <a:pt x="5551144" y="5000531"/>
                  <a:pt x="5572669" y="4990881"/>
                  <a:pt x="5598652" y="4990139"/>
                </a:cubicBezTo>
                <a:close/>
                <a:moveTo>
                  <a:pt x="8456660" y="4987912"/>
                </a:moveTo>
                <a:cubicBezTo>
                  <a:pt x="8480414" y="4987912"/>
                  <a:pt x="8498231" y="4994593"/>
                  <a:pt x="8511593" y="5007955"/>
                </a:cubicBezTo>
                <a:cubicBezTo>
                  <a:pt x="8524955" y="5021317"/>
                  <a:pt x="8531636" y="5039875"/>
                  <a:pt x="8533121" y="5062888"/>
                </a:cubicBezTo>
                <a:lnTo>
                  <a:pt x="8376487" y="5062888"/>
                </a:lnTo>
                <a:cubicBezTo>
                  <a:pt x="8380941" y="5039133"/>
                  <a:pt x="8390591" y="5020574"/>
                  <a:pt x="8403953" y="5007212"/>
                </a:cubicBezTo>
                <a:cubicBezTo>
                  <a:pt x="8417315" y="4993850"/>
                  <a:pt x="8435132" y="4987169"/>
                  <a:pt x="8456660" y="4987912"/>
                </a:cubicBezTo>
                <a:close/>
                <a:moveTo>
                  <a:pt x="7223632" y="4987912"/>
                </a:moveTo>
                <a:cubicBezTo>
                  <a:pt x="7247387" y="4987912"/>
                  <a:pt x="7265204" y="4994593"/>
                  <a:pt x="7278566" y="5007955"/>
                </a:cubicBezTo>
                <a:cubicBezTo>
                  <a:pt x="7291928" y="5021317"/>
                  <a:pt x="7298609" y="5039875"/>
                  <a:pt x="7300093" y="5062888"/>
                </a:cubicBezTo>
                <a:lnTo>
                  <a:pt x="7143460" y="5062888"/>
                </a:lnTo>
                <a:cubicBezTo>
                  <a:pt x="7147913" y="5039133"/>
                  <a:pt x="7157564" y="5020574"/>
                  <a:pt x="7170926" y="5007212"/>
                </a:cubicBezTo>
                <a:cubicBezTo>
                  <a:pt x="7184288" y="4993850"/>
                  <a:pt x="7202105" y="4987169"/>
                  <a:pt x="7223632" y="4987912"/>
                </a:cubicBezTo>
                <a:close/>
                <a:moveTo>
                  <a:pt x="7018004" y="4940401"/>
                </a:moveTo>
                <a:cubicBezTo>
                  <a:pt x="6983114" y="4940401"/>
                  <a:pt x="6957875" y="4956732"/>
                  <a:pt x="6941543" y="4989395"/>
                </a:cubicBezTo>
                <a:lnTo>
                  <a:pt x="6941543" y="4944113"/>
                </a:lnTo>
                <a:lnTo>
                  <a:pt x="6879929" y="4944113"/>
                </a:lnTo>
                <a:lnTo>
                  <a:pt x="6879929" y="5247730"/>
                </a:lnTo>
                <a:lnTo>
                  <a:pt x="6946740" y="5247730"/>
                </a:lnTo>
                <a:lnTo>
                  <a:pt x="6946740" y="5091838"/>
                </a:lnTo>
                <a:cubicBezTo>
                  <a:pt x="6946740" y="5062887"/>
                  <a:pt x="6952678" y="5040617"/>
                  <a:pt x="6965298" y="5024285"/>
                </a:cubicBezTo>
                <a:cubicBezTo>
                  <a:pt x="6977176" y="5007954"/>
                  <a:pt x="6994249" y="4999788"/>
                  <a:pt x="7015035" y="4999788"/>
                </a:cubicBezTo>
                <a:cubicBezTo>
                  <a:pt x="7026170" y="4999788"/>
                  <a:pt x="7038790" y="5002015"/>
                  <a:pt x="7053636" y="5005727"/>
                </a:cubicBezTo>
                <a:lnTo>
                  <a:pt x="7065514" y="4949309"/>
                </a:lnTo>
                <a:cubicBezTo>
                  <a:pt x="7046955" y="4943370"/>
                  <a:pt x="7031366" y="4940401"/>
                  <a:pt x="7018004" y="4940401"/>
                </a:cubicBezTo>
                <a:close/>
                <a:moveTo>
                  <a:pt x="5948293" y="4940401"/>
                </a:moveTo>
                <a:cubicBezTo>
                  <a:pt x="5913402" y="4940401"/>
                  <a:pt x="5888164" y="4956732"/>
                  <a:pt x="5871832" y="4989395"/>
                </a:cubicBezTo>
                <a:lnTo>
                  <a:pt x="5871832" y="4944113"/>
                </a:lnTo>
                <a:lnTo>
                  <a:pt x="5810218" y="4944113"/>
                </a:lnTo>
                <a:lnTo>
                  <a:pt x="5810218" y="5247730"/>
                </a:lnTo>
                <a:lnTo>
                  <a:pt x="5877029" y="5247730"/>
                </a:lnTo>
                <a:lnTo>
                  <a:pt x="5877029" y="5091838"/>
                </a:lnTo>
                <a:cubicBezTo>
                  <a:pt x="5877029" y="5062887"/>
                  <a:pt x="5882966" y="5040617"/>
                  <a:pt x="5895588" y="5024285"/>
                </a:cubicBezTo>
                <a:cubicBezTo>
                  <a:pt x="5907465" y="5007954"/>
                  <a:pt x="5924539" y="4999788"/>
                  <a:pt x="5945323" y="4999788"/>
                </a:cubicBezTo>
                <a:cubicBezTo>
                  <a:pt x="5956460" y="4999788"/>
                  <a:pt x="5969078" y="5002015"/>
                  <a:pt x="5983924" y="5005727"/>
                </a:cubicBezTo>
                <a:lnTo>
                  <a:pt x="5995802" y="4949309"/>
                </a:lnTo>
                <a:cubicBezTo>
                  <a:pt x="5977987" y="4943370"/>
                  <a:pt x="5961655" y="4940401"/>
                  <a:pt x="5948293" y="4940401"/>
                </a:cubicBezTo>
                <a:close/>
                <a:moveTo>
                  <a:pt x="8095140" y="4936690"/>
                </a:moveTo>
                <a:cubicBezTo>
                  <a:pt x="8069900" y="4936690"/>
                  <a:pt x="8046888" y="4942629"/>
                  <a:pt x="8026845" y="4955991"/>
                </a:cubicBezTo>
                <a:cubicBezTo>
                  <a:pt x="8006059" y="4968611"/>
                  <a:pt x="7990470" y="4987169"/>
                  <a:pt x="7979335" y="5010182"/>
                </a:cubicBezTo>
                <a:cubicBezTo>
                  <a:pt x="7968200" y="5033194"/>
                  <a:pt x="7962261" y="5059918"/>
                  <a:pt x="7962261" y="5089612"/>
                </a:cubicBezTo>
                <a:cubicBezTo>
                  <a:pt x="7962261" y="5119306"/>
                  <a:pt x="7968200" y="5146030"/>
                  <a:pt x="7979335" y="5169042"/>
                </a:cubicBezTo>
                <a:cubicBezTo>
                  <a:pt x="7990470" y="5192797"/>
                  <a:pt x="8006801" y="5210613"/>
                  <a:pt x="8026845" y="5223975"/>
                </a:cubicBezTo>
                <a:cubicBezTo>
                  <a:pt x="8046888" y="5236595"/>
                  <a:pt x="8069900" y="5243276"/>
                  <a:pt x="8095140" y="5243276"/>
                </a:cubicBezTo>
                <a:cubicBezTo>
                  <a:pt x="8136711" y="5243276"/>
                  <a:pt x="8167147" y="5228430"/>
                  <a:pt x="8187933" y="5199478"/>
                </a:cubicBezTo>
                <a:lnTo>
                  <a:pt x="8187933" y="5231399"/>
                </a:lnTo>
                <a:cubicBezTo>
                  <a:pt x="8187933" y="5258866"/>
                  <a:pt x="8181251" y="5278909"/>
                  <a:pt x="8166404" y="5291528"/>
                </a:cubicBezTo>
                <a:cubicBezTo>
                  <a:pt x="8152300" y="5304148"/>
                  <a:pt x="8132999" y="5310829"/>
                  <a:pt x="8109244" y="5310829"/>
                </a:cubicBezTo>
                <a:cubicBezTo>
                  <a:pt x="8090686" y="5310829"/>
                  <a:pt x="8073612" y="5307860"/>
                  <a:pt x="8058023" y="5301921"/>
                </a:cubicBezTo>
                <a:cubicBezTo>
                  <a:pt x="8041691" y="5295983"/>
                  <a:pt x="8023133" y="5286332"/>
                  <a:pt x="8000863" y="5272970"/>
                </a:cubicBezTo>
                <a:lnTo>
                  <a:pt x="7968200" y="5321222"/>
                </a:lnTo>
                <a:cubicBezTo>
                  <a:pt x="8011998" y="5350173"/>
                  <a:pt x="8059508" y="5365020"/>
                  <a:pt x="8109244" y="5365020"/>
                </a:cubicBezTo>
                <a:cubicBezTo>
                  <a:pt x="8152300" y="5365020"/>
                  <a:pt x="8186448" y="5353143"/>
                  <a:pt x="8213172" y="5330873"/>
                </a:cubicBezTo>
                <a:cubicBezTo>
                  <a:pt x="8239154" y="5307860"/>
                  <a:pt x="8252516" y="5276682"/>
                  <a:pt x="8252516" y="5235853"/>
                </a:cubicBezTo>
                <a:lnTo>
                  <a:pt x="8252516" y="4946340"/>
                </a:lnTo>
                <a:lnTo>
                  <a:pt x="8190902" y="4946340"/>
                </a:lnTo>
                <a:lnTo>
                  <a:pt x="8190902" y="4984942"/>
                </a:lnTo>
                <a:cubicBezTo>
                  <a:pt x="8170859" y="4953021"/>
                  <a:pt x="8138938" y="4936690"/>
                  <a:pt x="8095140" y="4936690"/>
                </a:cubicBezTo>
                <a:close/>
                <a:moveTo>
                  <a:pt x="8458887" y="4934463"/>
                </a:moveTo>
                <a:cubicBezTo>
                  <a:pt x="8428450" y="4934463"/>
                  <a:pt x="8401726" y="4941144"/>
                  <a:pt x="8379456" y="4955249"/>
                </a:cubicBezTo>
                <a:cubicBezTo>
                  <a:pt x="8357186" y="4969353"/>
                  <a:pt x="8339370" y="4988654"/>
                  <a:pt x="8327492" y="5013151"/>
                </a:cubicBezTo>
                <a:cubicBezTo>
                  <a:pt x="8315615" y="5038391"/>
                  <a:pt x="8309676" y="5066600"/>
                  <a:pt x="8309676" y="5097778"/>
                </a:cubicBezTo>
                <a:cubicBezTo>
                  <a:pt x="8309676" y="5129699"/>
                  <a:pt x="8316357" y="5157907"/>
                  <a:pt x="8328977" y="5181662"/>
                </a:cubicBezTo>
                <a:cubicBezTo>
                  <a:pt x="8341597" y="5205417"/>
                  <a:pt x="8360155" y="5223976"/>
                  <a:pt x="8383168" y="5237338"/>
                </a:cubicBezTo>
                <a:cubicBezTo>
                  <a:pt x="8406923" y="5249958"/>
                  <a:pt x="8434389" y="5256639"/>
                  <a:pt x="8465567" y="5256639"/>
                </a:cubicBezTo>
                <a:cubicBezTo>
                  <a:pt x="8490807" y="5256639"/>
                  <a:pt x="8514562" y="5251442"/>
                  <a:pt x="8535348" y="5242534"/>
                </a:cubicBezTo>
                <a:cubicBezTo>
                  <a:pt x="8556133" y="5233626"/>
                  <a:pt x="8577661" y="5218037"/>
                  <a:pt x="8599189" y="5195767"/>
                </a:cubicBezTo>
                <a:lnTo>
                  <a:pt x="8561329" y="5154938"/>
                </a:lnTo>
                <a:cubicBezTo>
                  <a:pt x="8542029" y="5172012"/>
                  <a:pt x="8525697" y="5183889"/>
                  <a:pt x="8513077" y="5190570"/>
                </a:cubicBezTo>
                <a:cubicBezTo>
                  <a:pt x="8499715" y="5197252"/>
                  <a:pt x="8484126" y="5200221"/>
                  <a:pt x="8466310" y="5200221"/>
                </a:cubicBezTo>
                <a:cubicBezTo>
                  <a:pt x="8438843" y="5200221"/>
                  <a:pt x="8417315" y="5192055"/>
                  <a:pt x="8401726" y="5175724"/>
                </a:cubicBezTo>
                <a:cubicBezTo>
                  <a:pt x="8386137" y="5159392"/>
                  <a:pt x="8377229" y="5137864"/>
                  <a:pt x="8375002" y="5111140"/>
                </a:cubicBezTo>
                <a:lnTo>
                  <a:pt x="8596962" y="5111140"/>
                </a:lnTo>
                <a:cubicBezTo>
                  <a:pt x="8597704" y="5102974"/>
                  <a:pt x="8598446" y="5094066"/>
                  <a:pt x="8598446" y="5083673"/>
                </a:cubicBezTo>
                <a:cubicBezTo>
                  <a:pt x="8598446" y="5037648"/>
                  <a:pt x="8586569" y="5001274"/>
                  <a:pt x="8562072" y="4974550"/>
                </a:cubicBezTo>
                <a:cubicBezTo>
                  <a:pt x="8538317" y="4947825"/>
                  <a:pt x="8503427" y="4934463"/>
                  <a:pt x="8458887" y="4934463"/>
                </a:cubicBezTo>
                <a:close/>
                <a:moveTo>
                  <a:pt x="7225859" y="4934463"/>
                </a:moveTo>
                <a:cubicBezTo>
                  <a:pt x="7195423" y="4934463"/>
                  <a:pt x="7168699" y="4941144"/>
                  <a:pt x="7146429" y="4955249"/>
                </a:cubicBezTo>
                <a:cubicBezTo>
                  <a:pt x="7124159" y="4969353"/>
                  <a:pt x="7106343" y="4988654"/>
                  <a:pt x="7094465" y="5013151"/>
                </a:cubicBezTo>
                <a:cubicBezTo>
                  <a:pt x="7082588" y="5038391"/>
                  <a:pt x="7076649" y="5066600"/>
                  <a:pt x="7076649" y="5097778"/>
                </a:cubicBezTo>
                <a:cubicBezTo>
                  <a:pt x="7076649" y="5129699"/>
                  <a:pt x="7083330" y="5157907"/>
                  <a:pt x="7095950" y="5181662"/>
                </a:cubicBezTo>
                <a:cubicBezTo>
                  <a:pt x="7108570" y="5205417"/>
                  <a:pt x="7127128" y="5223976"/>
                  <a:pt x="7150141" y="5237338"/>
                </a:cubicBezTo>
                <a:cubicBezTo>
                  <a:pt x="7173895" y="5249958"/>
                  <a:pt x="7201362" y="5256639"/>
                  <a:pt x="7232540" y="5256639"/>
                </a:cubicBezTo>
                <a:cubicBezTo>
                  <a:pt x="7257780" y="5256639"/>
                  <a:pt x="7281535" y="5251442"/>
                  <a:pt x="7302321" y="5242534"/>
                </a:cubicBezTo>
                <a:cubicBezTo>
                  <a:pt x="7323106" y="5233626"/>
                  <a:pt x="7344634" y="5218037"/>
                  <a:pt x="7366162" y="5195767"/>
                </a:cubicBezTo>
                <a:lnTo>
                  <a:pt x="7328302" y="5154938"/>
                </a:lnTo>
                <a:cubicBezTo>
                  <a:pt x="7309001" y="5172012"/>
                  <a:pt x="7292670" y="5183889"/>
                  <a:pt x="7280050" y="5190570"/>
                </a:cubicBezTo>
                <a:cubicBezTo>
                  <a:pt x="7266688" y="5197252"/>
                  <a:pt x="7251099" y="5200221"/>
                  <a:pt x="7233283" y="5200221"/>
                </a:cubicBezTo>
                <a:cubicBezTo>
                  <a:pt x="7205816" y="5200221"/>
                  <a:pt x="7184288" y="5192055"/>
                  <a:pt x="7168699" y="5175724"/>
                </a:cubicBezTo>
                <a:cubicBezTo>
                  <a:pt x="7153110" y="5159392"/>
                  <a:pt x="7144202" y="5137864"/>
                  <a:pt x="7141975" y="5111140"/>
                </a:cubicBezTo>
                <a:lnTo>
                  <a:pt x="7363935" y="5111140"/>
                </a:lnTo>
                <a:cubicBezTo>
                  <a:pt x="7364677" y="5102974"/>
                  <a:pt x="7365419" y="5094066"/>
                  <a:pt x="7365419" y="5083673"/>
                </a:cubicBezTo>
                <a:cubicBezTo>
                  <a:pt x="7365419" y="5037648"/>
                  <a:pt x="7353542" y="5001274"/>
                  <a:pt x="7329045" y="4974550"/>
                </a:cubicBezTo>
                <a:cubicBezTo>
                  <a:pt x="7305290" y="4947825"/>
                  <a:pt x="7270400" y="4934463"/>
                  <a:pt x="7225859" y="4934463"/>
                </a:cubicBezTo>
                <a:close/>
                <a:moveTo>
                  <a:pt x="6141301" y="4934463"/>
                </a:moveTo>
                <a:cubicBezTo>
                  <a:pt x="6116061" y="4934463"/>
                  <a:pt x="6094534" y="4938175"/>
                  <a:pt x="6075975" y="4946340"/>
                </a:cubicBezTo>
                <a:cubicBezTo>
                  <a:pt x="6057417" y="4954506"/>
                  <a:pt x="6043312" y="4965641"/>
                  <a:pt x="6033662" y="4979746"/>
                </a:cubicBezTo>
                <a:cubicBezTo>
                  <a:pt x="6024012" y="4993850"/>
                  <a:pt x="6018817" y="5009439"/>
                  <a:pt x="6018817" y="5027256"/>
                </a:cubicBezTo>
                <a:cubicBezTo>
                  <a:pt x="6018817" y="5044329"/>
                  <a:pt x="6022527" y="5058434"/>
                  <a:pt x="6029209" y="5069569"/>
                </a:cubicBezTo>
                <a:cubicBezTo>
                  <a:pt x="6035891" y="5080704"/>
                  <a:pt x="6047768" y="5089612"/>
                  <a:pt x="6063355" y="5097036"/>
                </a:cubicBezTo>
                <a:cubicBezTo>
                  <a:pt x="6079689" y="5104459"/>
                  <a:pt x="6101215" y="5111140"/>
                  <a:pt x="6130166" y="5117821"/>
                </a:cubicBezTo>
                <a:cubicBezTo>
                  <a:pt x="6149467" y="5121533"/>
                  <a:pt x="6164313" y="5125244"/>
                  <a:pt x="6174706" y="5128214"/>
                </a:cubicBezTo>
                <a:cubicBezTo>
                  <a:pt x="6184357" y="5131183"/>
                  <a:pt x="6192522" y="5134895"/>
                  <a:pt x="6199203" y="5140834"/>
                </a:cubicBezTo>
                <a:cubicBezTo>
                  <a:pt x="6205885" y="5146772"/>
                  <a:pt x="6208854" y="5154196"/>
                  <a:pt x="6208854" y="5163104"/>
                </a:cubicBezTo>
                <a:cubicBezTo>
                  <a:pt x="6208854" y="5175724"/>
                  <a:pt x="6202915" y="5185374"/>
                  <a:pt x="6191780" y="5192055"/>
                </a:cubicBezTo>
                <a:cubicBezTo>
                  <a:pt x="6180645" y="5198736"/>
                  <a:pt x="6165798" y="5202448"/>
                  <a:pt x="6148724" y="5202448"/>
                </a:cubicBezTo>
                <a:cubicBezTo>
                  <a:pt x="6130166" y="5202448"/>
                  <a:pt x="6113834" y="5199478"/>
                  <a:pt x="6098245" y="5192797"/>
                </a:cubicBezTo>
                <a:cubicBezTo>
                  <a:pt x="6082656" y="5186116"/>
                  <a:pt x="6064098" y="5173497"/>
                  <a:pt x="6042571" y="5155680"/>
                </a:cubicBezTo>
                <a:lnTo>
                  <a:pt x="6003970" y="5199478"/>
                </a:lnTo>
                <a:cubicBezTo>
                  <a:pt x="6028465" y="5220264"/>
                  <a:pt x="6051478" y="5235111"/>
                  <a:pt x="6073007" y="5243277"/>
                </a:cubicBezTo>
                <a:cubicBezTo>
                  <a:pt x="6094534" y="5251442"/>
                  <a:pt x="6119773" y="5255896"/>
                  <a:pt x="6147982" y="5255896"/>
                </a:cubicBezTo>
                <a:cubicBezTo>
                  <a:pt x="6186584" y="5255896"/>
                  <a:pt x="6217020" y="5246988"/>
                  <a:pt x="6240032" y="5229172"/>
                </a:cubicBezTo>
                <a:cubicBezTo>
                  <a:pt x="6263045" y="5211356"/>
                  <a:pt x="6274180" y="5187601"/>
                  <a:pt x="6274180" y="5158650"/>
                </a:cubicBezTo>
                <a:cubicBezTo>
                  <a:pt x="6274180" y="5140834"/>
                  <a:pt x="6270468" y="5125987"/>
                  <a:pt x="6262302" y="5114109"/>
                </a:cubicBezTo>
                <a:cubicBezTo>
                  <a:pt x="6254137" y="5102232"/>
                  <a:pt x="6241517" y="5092582"/>
                  <a:pt x="6225185" y="5085158"/>
                </a:cubicBezTo>
                <a:cubicBezTo>
                  <a:pt x="6208854" y="5077735"/>
                  <a:pt x="6186584" y="5071054"/>
                  <a:pt x="6157632" y="5064373"/>
                </a:cubicBezTo>
                <a:cubicBezTo>
                  <a:pt x="6135362" y="5059176"/>
                  <a:pt x="6119773" y="5055465"/>
                  <a:pt x="6110865" y="5052495"/>
                </a:cubicBezTo>
                <a:cubicBezTo>
                  <a:pt x="6101957" y="5049526"/>
                  <a:pt x="6095276" y="5045814"/>
                  <a:pt x="6090081" y="5042102"/>
                </a:cubicBezTo>
                <a:cubicBezTo>
                  <a:pt x="6084884" y="5038391"/>
                  <a:pt x="6082656" y="5032452"/>
                  <a:pt x="6082656" y="5025029"/>
                </a:cubicBezTo>
                <a:cubicBezTo>
                  <a:pt x="6082656" y="5013893"/>
                  <a:pt x="6087852" y="5004985"/>
                  <a:pt x="6098245" y="4998304"/>
                </a:cubicBezTo>
                <a:cubicBezTo>
                  <a:pt x="6108638" y="4991623"/>
                  <a:pt x="6122742" y="4987912"/>
                  <a:pt x="6140558" y="4987912"/>
                </a:cubicBezTo>
                <a:cubicBezTo>
                  <a:pt x="6157632" y="4987912"/>
                  <a:pt x="6172479" y="4990139"/>
                  <a:pt x="6185841" y="4995335"/>
                </a:cubicBezTo>
                <a:cubicBezTo>
                  <a:pt x="6199203" y="5000531"/>
                  <a:pt x="6215535" y="5010182"/>
                  <a:pt x="6234093" y="5024286"/>
                </a:cubicBezTo>
                <a:lnTo>
                  <a:pt x="6270468" y="4980488"/>
                </a:lnTo>
                <a:cubicBezTo>
                  <a:pt x="6249683" y="4963414"/>
                  <a:pt x="6228897" y="4951537"/>
                  <a:pt x="6209596" y="4944856"/>
                </a:cubicBezTo>
                <a:cubicBezTo>
                  <a:pt x="6189553" y="4938175"/>
                  <a:pt x="6167283" y="4934463"/>
                  <a:pt x="6141301" y="4934463"/>
                </a:cubicBezTo>
                <a:close/>
                <a:moveTo>
                  <a:pt x="3890530" y="4934463"/>
                </a:moveTo>
                <a:cubicBezTo>
                  <a:pt x="3865291" y="4934463"/>
                  <a:pt x="3843763" y="4938175"/>
                  <a:pt x="3825204" y="4946340"/>
                </a:cubicBezTo>
                <a:cubicBezTo>
                  <a:pt x="3806645" y="4954506"/>
                  <a:pt x="3792541" y="4965641"/>
                  <a:pt x="3782891" y="4979746"/>
                </a:cubicBezTo>
                <a:cubicBezTo>
                  <a:pt x="3773240" y="4993850"/>
                  <a:pt x="3768045" y="5009439"/>
                  <a:pt x="3768045" y="5027256"/>
                </a:cubicBezTo>
                <a:cubicBezTo>
                  <a:pt x="3768045" y="5044329"/>
                  <a:pt x="3771757" y="5058434"/>
                  <a:pt x="3778437" y="5069569"/>
                </a:cubicBezTo>
                <a:cubicBezTo>
                  <a:pt x="3785119" y="5080704"/>
                  <a:pt x="3796996" y="5089612"/>
                  <a:pt x="3812584" y="5097036"/>
                </a:cubicBezTo>
                <a:cubicBezTo>
                  <a:pt x="3828173" y="5104459"/>
                  <a:pt x="3850445" y="5111140"/>
                  <a:pt x="3879396" y="5117821"/>
                </a:cubicBezTo>
                <a:cubicBezTo>
                  <a:pt x="3898696" y="5121533"/>
                  <a:pt x="3913542" y="5125244"/>
                  <a:pt x="3923936" y="5128214"/>
                </a:cubicBezTo>
                <a:cubicBezTo>
                  <a:pt x="3933586" y="5131183"/>
                  <a:pt x="3941751" y="5135637"/>
                  <a:pt x="3948433" y="5140834"/>
                </a:cubicBezTo>
                <a:cubicBezTo>
                  <a:pt x="3955113" y="5146772"/>
                  <a:pt x="3958084" y="5154196"/>
                  <a:pt x="3958084" y="5163104"/>
                </a:cubicBezTo>
                <a:cubicBezTo>
                  <a:pt x="3958084" y="5175724"/>
                  <a:pt x="3952144" y="5185374"/>
                  <a:pt x="3941009" y="5192055"/>
                </a:cubicBezTo>
                <a:cubicBezTo>
                  <a:pt x="3929874" y="5198736"/>
                  <a:pt x="3915027" y="5202448"/>
                  <a:pt x="3897953" y="5202448"/>
                </a:cubicBezTo>
                <a:cubicBezTo>
                  <a:pt x="3879396" y="5202448"/>
                  <a:pt x="3863063" y="5199478"/>
                  <a:pt x="3847474" y="5192797"/>
                </a:cubicBezTo>
                <a:cubicBezTo>
                  <a:pt x="3831886" y="5186116"/>
                  <a:pt x="3813327" y="5173497"/>
                  <a:pt x="3791799" y="5155680"/>
                </a:cubicBezTo>
                <a:lnTo>
                  <a:pt x="3753198" y="5199478"/>
                </a:lnTo>
                <a:cubicBezTo>
                  <a:pt x="3777694" y="5220264"/>
                  <a:pt x="3800707" y="5235111"/>
                  <a:pt x="3822235" y="5243277"/>
                </a:cubicBezTo>
                <a:cubicBezTo>
                  <a:pt x="3843763" y="5251442"/>
                  <a:pt x="3869002" y="5255896"/>
                  <a:pt x="3897212" y="5255896"/>
                </a:cubicBezTo>
                <a:cubicBezTo>
                  <a:pt x="3935814" y="5255896"/>
                  <a:pt x="3966249" y="5246988"/>
                  <a:pt x="3989262" y="5229172"/>
                </a:cubicBezTo>
                <a:cubicBezTo>
                  <a:pt x="4012274" y="5211356"/>
                  <a:pt x="4023410" y="5187601"/>
                  <a:pt x="4023410" y="5158650"/>
                </a:cubicBezTo>
                <a:cubicBezTo>
                  <a:pt x="4023410" y="5140834"/>
                  <a:pt x="4019698" y="5125987"/>
                  <a:pt x="4011531" y="5114109"/>
                </a:cubicBezTo>
                <a:cubicBezTo>
                  <a:pt x="4003367" y="5102232"/>
                  <a:pt x="3990746" y="5092582"/>
                  <a:pt x="3974415" y="5085158"/>
                </a:cubicBezTo>
                <a:cubicBezTo>
                  <a:pt x="3958084" y="5077735"/>
                  <a:pt x="3935814" y="5071054"/>
                  <a:pt x="3906861" y="5064373"/>
                </a:cubicBezTo>
                <a:cubicBezTo>
                  <a:pt x="3884591" y="5059176"/>
                  <a:pt x="3869002" y="5055465"/>
                  <a:pt x="3860094" y="5052495"/>
                </a:cubicBezTo>
                <a:cubicBezTo>
                  <a:pt x="3851186" y="5049526"/>
                  <a:pt x="3844506" y="5046556"/>
                  <a:pt x="3839309" y="5042102"/>
                </a:cubicBezTo>
                <a:cubicBezTo>
                  <a:pt x="3834112" y="5038391"/>
                  <a:pt x="3831886" y="5032452"/>
                  <a:pt x="3831886" y="5025029"/>
                </a:cubicBezTo>
                <a:cubicBezTo>
                  <a:pt x="3831886" y="5013893"/>
                  <a:pt x="3837081" y="5004985"/>
                  <a:pt x="3847474" y="4998304"/>
                </a:cubicBezTo>
                <a:cubicBezTo>
                  <a:pt x="3857868" y="4991623"/>
                  <a:pt x="3871971" y="4987912"/>
                  <a:pt x="3889788" y="4987912"/>
                </a:cubicBezTo>
                <a:cubicBezTo>
                  <a:pt x="3906861" y="4987912"/>
                  <a:pt x="3921709" y="4990139"/>
                  <a:pt x="3935070" y="4995335"/>
                </a:cubicBezTo>
                <a:cubicBezTo>
                  <a:pt x="3948433" y="5000531"/>
                  <a:pt x="3964764" y="5010182"/>
                  <a:pt x="3983323" y="5024286"/>
                </a:cubicBezTo>
                <a:lnTo>
                  <a:pt x="4019698" y="4980488"/>
                </a:lnTo>
                <a:cubicBezTo>
                  <a:pt x="3998913" y="4963414"/>
                  <a:pt x="3978126" y="4951537"/>
                  <a:pt x="3958826" y="4944856"/>
                </a:cubicBezTo>
                <a:cubicBezTo>
                  <a:pt x="3939525" y="4938175"/>
                  <a:pt x="3917255" y="4934463"/>
                  <a:pt x="3890530" y="4934463"/>
                </a:cubicBezTo>
                <a:close/>
                <a:moveTo>
                  <a:pt x="6668363" y="4933721"/>
                </a:moveTo>
                <a:cubicBezTo>
                  <a:pt x="6638669" y="4933721"/>
                  <a:pt x="6611202" y="4940402"/>
                  <a:pt x="6588190" y="4953764"/>
                </a:cubicBezTo>
                <a:cubicBezTo>
                  <a:pt x="6564435" y="4967868"/>
                  <a:pt x="6546619" y="4986427"/>
                  <a:pt x="6533257" y="5010924"/>
                </a:cubicBezTo>
                <a:cubicBezTo>
                  <a:pt x="6520637" y="5035421"/>
                  <a:pt x="6513956" y="5063630"/>
                  <a:pt x="6513956" y="5095551"/>
                </a:cubicBezTo>
                <a:cubicBezTo>
                  <a:pt x="6513956" y="5127471"/>
                  <a:pt x="6519895" y="5154938"/>
                  <a:pt x="6533257" y="5179435"/>
                </a:cubicBezTo>
                <a:cubicBezTo>
                  <a:pt x="6546619" y="5203190"/>
                  <a:pt x="6565177" y="5222491"/>
                  <a:pt x="6588190" y="5235853"/>
                </a:cubicBezTo>
                <a:cubicBezTo>
                  <a:pt x="6611202" y="5249215"/>
                  <a:pt x="6637927" y="5255896"/>
                  <a:pt x="6668363" y="5255896"/>
                </a:cubicBezTo>
                <a:cubicBezTo>
                  <a:pt x="6698056" y="5255896"/>
                  <a:pt x="6724780" y="5249215"/>
                  <a:pt x="6747793" y="5235853"/>
                </a:cubicBezTo>
                <a:cubicBezTo>
                  <a:pt x="6771548" y="5222491"/>
                  <a:pt x="6789364" y="5203933"/>
                  <a:pt x="6802726" y="5179435"/>
                </a:cubicBezTo>
                <a:cubicBezTo>
                  <a:pt x="6815346" y="5154938"/>
                  <a:pt x="6822027" y="5126729"/>
                  <a:pt x="6822027" y="5095551"/>
                </a:cubicBezTo>
                <a:cubicBezTo>
                  <a:pt x="6822027" y="5064373"/>
                  <a:pt x="6816088" y="5036164"/>
                  <a:pt x="6802726" y="5011667"/>
                </a:cubicBezTo>
                <a:cubicBezTo>
                  <a:pt x="6789364" y="4987169"/>
                  <a:pt x="6770805" y="4967868"/>
                  <a:pt x="6747793" y="4954506"/>
                </a:cubicBezTo>
                <a:cubicBezTo>
                  <a:pt x="6724780" y="4941144"/>
                  <a:pt x="6698056" y="4934463"/>
                  <a:pt x="6668363" y="4933721"/>
                </a:cubicBezTo>
                <a:close/>
                <a:moveTo>
                  <a:pt x="5599394" y="4933721"/>
                </a:moveTo>
                <a:cubicBezTo>
                  <a:pt x="5569701" y="4933721"/>
                  <a:pt x="5542233" y="4940402"/>
                  <a:pt x="5519221" y="4953764"/>
                </a:cubicBezTo>
                <a:cubicBezTo>
                  <a:pt x="5495467" y="4967868"/>
                  <a:pt x="5477650" y="4986427"/>
                  <a:pt x="5464288" y="5010924"/>
                </a:cubicBezTo>
                <a:cubicBezTo>
                  <a:pt x="5451669" y="5035421"/>
                  <a:pt x="5444987" y="5063630"/>
                  <a:pt x="5444987" y="5095551"/>
                </a:cubicBezTo>
                <a:cubicBezTo>
                  <a:pt x="5444987" y="5127471"/>
                  <a:pt x="5450927" y="5154938"/>
                  <a:pt x="5464288" y="5179435"/>
                </a:cubicBezTo>
                <a:cubicBezTo>
                  <a:pt x="5477650" y="5203190"/>
                  <a:pt x="5496208" y="5222491"/>
                  <a:pt x="5519221" y="5235853"/>
                </a:cubicBezTo>
                <a:cubicBezTo>
                  <a:pt x="5542233" y="5249215"/>
                  <a:pt x="5568958" y="5255896"/>
                  <a:pt x="5599394" y="5255896"/>
                </a:cubicBezTo>
                <a:cubicBezTo>
                  <a:pt x="5629088" y="5255896"/>
                  <a:pt x="5655812" y="5249215"/>
                  <a:pt x="5678824" y="5235853"/>
                </a:cubicBezTo>
                <a:cubicBezTo>
                  <a:pt x="5702579" y="5222491"/>
                  <a:pt x="5720395" y="5203933"/>
                  <a:pt x="5733756" y="5179435"/>
                </a:cubicBezTo>
                <a:cubicBezTo>
                  <a:pt x="5746377" y="5154938"/>
                  <a:pt x="5753058" y="5126729"/>
                  <a:pt x="5753058" y="5095551"/>
                </a:cubicBezTo>
                <a:cubicBezTo>
                  <a:pt x="5753058" y="5064373"/>
                  <a:pt x="5747120" y="5036164"/>
                  <a:pt x="5733756" y="5011667"/>
                </a:cubicBezTo>
                <a:cubicBezTo>
                  <a:pt x="5720395" y="4987169"/>
                  <a:pt x="5701836" y="4967868"/>
                  <a:pt x="5678824" y="4954506"/>
                </a:cubicBezTo>
                <a:cubicBezTo>
                  <a:pt x="5655069" y="4941144"/>
                  <a:pt x="5629088" y="4934463"/>
                  <a:pt x="5599394" y="4933721"/>
                </a:cubicBezTo>
                <a:close/>
                <a:moveTo>
                  <a:pt x="8812982" y="4933720"/>
                </a:moveTo>
                <a:cubicBezTo>
                  <a:pt x="8792197" y="4933720"/>
                  <a:pt x="8773638" y="4937432"/>
                  <a:pt x="8758049" y="4945597"/>
                </a:cubicBezTo>
                <a:cubicBezTo>
                  <a:pt x="8741717" y="4953763"/>
                  <a:pt x="8729098" y="4964898"/>
                  <a:pt x="8718705" y="4979745"/>
                </a:cubicBezTo>
                <a:lnTo>
                  <a:pt x="8718705" y="4943370"/>
                </a:lnTo>
                <a:lnTo>
                  <a:pt x="8657091" y="4943370"/>
                </a:lnTo>
                <a:lnTo>
                  <a:pt x="8657091" y="5246987"/>
                </a:lnTo>
                <a:lnTo>
                  <a:pt x="8723902" y="5246987"/>
                </a:lnTo>
                <a:lnTo>
                  <a:pt x="8723902" y="5061402"/>
                </a:lnTo>
                <a:cubicBezTo>
                  <a:pt x="8723902" y="5041359"/>
                  <a:pt x="8730582" y="5024285"/>
                  <a:pt x="8743202" y="5010923"/>
                </a:cubicBezTo>
                <a:cubicBezTo>
                  <a:pt x="8755822" y="4997561"/>
                  <a:pt x="8772154" y="4990880"/>
                  <a:pt x="8792197" y="4990880"/>
                </a:cubicBezTo>
                <a:cubicBezTo>
                  <a:pt x="8812240" y="4990880"/>
                  <a:pt x="8827829" y="4996819"/>
                  <a:pt x="8838964" y="5008696"/>
                </a:cubicBezTo>
                <a:cubicBezTo>
                  <a:pt x="8850099" y="5020574"/>
                  <a:pt x="8855295" y="5037648"/>
                  <a:pt x="8855295" y="5059918"/>
                </a:cubicBezTo>
                <a:lnTo>
                  <a:pt x="8855295" y="5246987"/>
                </a:lnTo>
                <a:lnTo>
                  <a:pt x="8922106" y="5246987"/>
                </a:lnTo>
                <a:lnTo>
                  <a:pt x="8922106" y="5039132"/>
                </a:lnTo>
                <a:cubicBezTo>
                  <a:pt x="8922106" y="5007954"/>
                  <a:pt x="8912456" y="4982714"/>
                  <a:pt x="8893897" y="4963414"/>
                </a:cubicBezTo>
                <a:cubicBezTo>
                  <a:pt x="8875339" y="4944113"/>
                  <a:pt x="8847872" y="4934462"/>
                  <a:pt x="8812982" y="4933720"/>
                </a:cubicBezTo>
                <a:close/>
                <a:moveTo>
                  <a:pt x="7775191" y="4933720"/>
                </a:moveTo>
                <a:cubicBezTo>
                  <a:pt x="7746982" y="4933720"/>
                  <a:pt x="7721742" y="4938916"/>
                  <a:pt x="7699472" y="4950051"/>
                </a:cubicBezTo>
                <a:cubicBezTo>
                  <a:pt x="7677202" y="4961186"/>
                  <a:pt x="7656416" y="4978260"/>
                  <a:pt x="7637858" y="5000531"/>
                </a:cubicBezTo>
                <a:lnTo>
                  <a:pt x="7679429" y="5039132"/>
                </a:lnTo>
                <a:cubicBezTo>
                  <a:pt x="7697988" y="5021316"/>
                  <a:pt x="7713576" y="5007954"/>
                  <a:pt x="7727681" y="5000531"/>
                </a:cubicBezTo>
                <a:cubicBezTo>
                  <a:pt x="7741043" y="4993107"/>
                  <a:pt x="7757375" y="4989396"/>
                  <a:pt x="7776675" y="4989396"/>
                </a:cubicBezTo>
                <a:cubicBezTo>
                  <a:pt x="7795976" y="4989396"/>
                  <a:pt x="7811565" y="4993849"/>
                  <a:pt x="7822701" y="5002758"/>
                </a:cubicBezTo>
                <a:cubicBezTo>
                  <a:pt x="7833836" y="5012408"/>
                  <a:pt x="7839774" y="5025028"/>
                  <a:pt x="7839774" y="5041359"/>
                </a:cubicBezTo>
                <a:lnTo>
                  <a:pt x="7839774" y="5052494"/>
                </a:lnTo>
                <a:lnTo>
                  <a:pt x="7769995" y="5065114"/>
                </a:lnTo>
                <a:cubicBezTo>
                  <a:pt x="7726938" y="5073280"/>
                  <a:pt x="7693533" y="5085157"/>
                  <a:pt x="7669779" y="5100747"/>
                </a:cubicBezTo>
                <a:cubicBezTo>
                  <a:pt x="7646024" y="5116335"/>
                  <a:pt x="7634146" y="5140090"/>
                  <a:pt x="7634146" y="5172011"/>
                </a:cubicBezTo>
                <a:cubicBezTo>
                  <a:pt x="7634146" y="5200962"/>
                  <a:pt x="7644539" y="5222490"/>
                  <a:pt x="7665324" y="5236595"/>
                </a:cubicBezTo>
                <a:cubicBezTo>
                  <a:pt x="7686110" y="5250699"/>
                  <a:pt x="7712092" y="5257380"/>
                  <a:pt x="7743270" y="5257380"/>
                </a:cubicBezTo>
                <a:cubicBezTo>
                  <a:pt x="7766283" y="5257380"/>
                  <a:pt x="7786326" y="5253668"/>
                  <a:pt x="7803400" y="5246245"/>
                </a:cubicBezTo>
                <a:cubicBezTo>
                  <a:pt x="7820474" y="5238822"/>
                  <a:pt x="7833836" y="5227686"/>
                  <a:pt x="7843486" y="5213582"/>
                </a:cubicBezTo>
                <a:lnTo>
                  <a:pt x="7843486" y="5247730"/>
                </a:lnTo>
                <a:lnTo>
                  <a:pt x="7903616" y="5247730"/>
                </a:lnTo>
                <a:lnTo>
                  <a:pt x="7903616" y="5040617"/>
                </a:lnTo>
                <a:cubicBezTo>
                  <a:pt x="7903616" y="5007954"/>
                  <a:pt x="7892481" y="4982714"/>
                  <a:pt x="7870210" y="4963414"/>
                </a:cubicBezTo>
                <a:cubicBezTo>
                  <a:pt x="7847940" y="4944113"/>
                  <a:pt x="7816019" y="4934462"/>
                  <a:pt x="7775191" y="4933720"/>
                </a:cubicBezTo>
                <a:close/>
                <a:moveTo>
                  <a:pt x="5049323" y="4933720"/>
                </a:moveTo>
                <a:cubicBezTo>
                  <a:pt x="5021112" y="4933720"/>
                  <a:pt x="4995872" y="4938916"/>
                  <a:pt x="4973602" y="4950051"/>
                </a:cubicBezTo>
                <a:cubicBezTo>
                  <a:pt x="4951332" y="4961186"/>
                  <a:pt x="4930545" y="4978260"/>
                  <a:pt x="4911988" y="5000531"/>
                </a:cubicBezTo>
                <a:lnTo>
                  <a:pt x="4953559" y="5039132"/>
                </a:lnTo>
                <a:cubicBezTo>
                  <a:pt x="4972115" y="5021316"/>
                  <a:pt x="4987706" y="5007954"/>
                  <a:pt x="5001812" y="5000531"/>
                </a:cubicBezTo>
                <a:cubicBezTo>
                  <a:pt x="5015173" y="4993107"/>
                  <a:pt x="5031503" y="4989396"/>
                  <a:pt x="5050806" y="4989396"/>
                </a:cubicBezTo>
                <a:cubicBezTo>
                  <a:pt x="5070105" y="4989396"/>
                  <a:pt x="5085695" y="4993849"/>
                  <a:pt x="5096831" y="5002758"/>
                </a:cubicBezTo>
                <a:cubicBezTo>
                  <a:pt x="5107967" y="5012408"/>
                  <a:pt x="5113905" y="5025028"/>
                  <a:pt x="5113905" y="5041359"/>
                </a:cubicBezTo>
                <a:lnTo>
                  <a:pt x="5113905" y="5052494"/>
                </a:lnTo>
                <a:lnTo>
                  <a:pt x="5044125" y="5065114"/>
                </a:lnTo>
                <a:cubicBezTo>
                  <a:pt x="5001067" y="5073280"/>
                  <a:pt x="4967662" y="5085157"/>
                  <a:pt x="4943908" y="5100747"/>
                </a:cubicBezTo>
                <a:cubicBezTo>
                  <a:pt x="4920152" y="5116335"/>
                  <a:pt x="4908275" y="5140090"/>
                  <a:pt x="4908275" y="5172011"/>
                </a:cubicBezTo>
                <a:cubicBezTo>
                  <a:pt x="4908275" y="5200962"/>
                  <a:pt x="4918667" y="5222490"/>
                  <a:pt x="4939453" y="5236595"/>
                </a:cubicBezTo>
                <a:cubicBezTo>
                  <a:pt x="4960238" y="5250699"/>
                  <a:pt x="4986221" y="5257380"/>
                  <a:pt x="5017400" y="5257380"/>
                </a:cubicBezTo>
                <a:cubicBezTo>
                  <a:pt x="5040414" y="5257380"/>
                  <a:pt x="5060457" y="5253668"/>
                  <a:pt x="5077531" y="5246245"/>
                </a:cubicBezTo>
                <a:cubicBezTo>
                  <a:pt x="5094604" y="5238822"/>
                  <a:pt x="5107967" y="5227686"/>
                  <a:pt x="5117616" y="5213582"/>
                </a:cubicBezTo>
                <a:lnTo>
                  <a:pt x="5117616" y="5247730"/>
                </a:lnTo>
                <a:lnTo>
                  <a:pt x="5177745" y="5247730"/>
                </a:lnTo>
                <a:lnTo>
                  <a:pt x="5177745" y="5040617"/>
                </a:lnTo>
                <a:cubicBezTo>
                  <a:pt x="5177745" y="5007954"/>
                  <a:pt x="5166610" y="4982714"/>
                  <a:pt x="5144341" y="4963414"/>
                </a:cubicBezTo>
                <a:cubicBezTo>
                  <a:pt x="5122072" y="4944113"/>
                  <a:pt x="5090149" y="4934462"/>
                  <a:pt x="5049323" y="4933720"/>
                </a:cubicBezTo>
                <a:close/>
                <a:moveTo>
                  <a:pt x="4430952" y="4933720"/>
                </a:moveTo>
                <a:cubicBezTo>
                  <a:pt x="4402742" y="4933720"/>
                  <a:pt x="4377503" y="4938916"/>
                  <a:pt x="4355234" y="4950051"/>
                </a:cubicBezTo>
                <a:cubicBezTo>
                  <a:pt x="4332962" y="4961186"/>
                  <a:pt x="4312177" y="4978260"/>
                  <a:pt x="4293618" y="5000531"/>
                </a:cubicBezTo>
                <a:lnTo>
                  <a:pt x="4335190" y="5039132"/>
                </a:lnTo>
                <a:cubicBezTo>
                  <a:pt x="4353747" y="5021316"/>
                  <a:pt x="4369336" y="5007954"/>
                  <a:pt x="4383442" y="5000531"/>
                </a:cubicBezTo>
                <a:cubicBezTo>
                  <a:pt x="4396803" y="4993107"/>
                  <a:pt x="4413135" y="4989396"/>
                  <a:pt x="4432435" y="4989396"/>
                </a:cubicBezTo>
                <a:cubicBezTo>
                  <a:pt x="4451737" y="4989396"/>
                  <a:pt x="4467326" y="4993849"/>
                  <a:pt x="4478460" y="5002758"/>
                </a:cubicBezTo>
                <a:cubicBezTo>
                  <a:pt x="4489596" y="5012408"/>
                  <a:pt x="4495535" y="5025028"/>
                  <a:pt x="4495535" y="5041359"/>
                </a:cubicBezTo>
                <a:lnTo>
                  <a:pt x="4495535" y="5052494"/>
                </a:lnTo>
                <a:lnTo>
                  <a:pt x="4425755" y="5065114"/>
                </a:lnTo>
                <a:cubicBezTo>
                  <a:pt x="4382698" y="5073280"/>
                  <a:pt x="4349294" y="5085157"/>
                  <a:pt x="4325538" y="5100747"/>
                </a:cubicBezTo>
                <a:cubicBezTo>
                  <a:pt x="4301783" y="5116335"/>
                  <a:pt x="4289907" y="5140090"/>
                  <a:pt x="4289907" y="5172011"/>
                </a:cubicBezTo>
                <a:cubicBezTo>
                  <a:pt x="4289907" y="5200962"/>
                  <a:pt x="4300300" y="5222490"/>
                  <a:pt x="4321084" y="5236595"/>
                </a:cubicBezTo>
                <a:cubicBezTo>
                  <a:pt x="4341870" y="5250699"/>
                  <a:pt x="4367853" y="5257380"/>
                  <a:pt x="4399031" y="5257380"/>
                </a:cubicBezTo>
                <a:cubicBezTo>
                  <a:pt x="4422042" y="5257380"/>
                  <a:pt x="4442086" y="5253668"/>
                  <a:pt x="4459160" y="5246245"/>
                </a:cubicBezTo>
                <a:cubicBezTo>
                  <a:pt x="4476234" y="5238822"/>
                  <a:pt x="4489596" y="5227686"/>
                  <a:pt x="4499247" y="5213582"/>
                </a:cubicBezTo>
                <a:lnTo>
                  <a:pt x="4499247" y="5247730"/>
                </a:lnTo>
                <a:lnTo>
                  <a:pt x="4559376" y="5247730"/>
                </a:lnTo>
                <a:lnTo>
                  <a:pt x="4559376" y="5040617"/>
                </a:lnTo>
                <a:cubicBezTo>
                  <a:pt x="4559376" y="5007954"/>
                  <a:pt x="4548240" y="4982714"/>
                  <a:pt x="4525971" y="4963414"/>
                </a:cubicBezTo>
                <a:cubicBezTo>
                  <a:pt x="4503701" y="4944113"/>
                  <a:pt x="4472522" y="4934462"/>
                  <a:pt x="4430952" y="4933720"/>
                </a:cubicBezTo>
                <a:close/>
                <a:moveTo>
                  <a:pt x="3596565" y="4933720"/>
                </a:moveTo>
                <a:cubicBezTo>
                  <a:pt x="3575780" y="4933720"/>
                  <a:pt x="3557221" y="4937432"/>
                  <a:pt x="3541633" y="4945597"/>
                </a:cubicBezTo>
                <a:cubicBezTo>
                  <a:pt x="3526043" y="4953763"/>
                  <a:pt x="3513423" y="4964898"/>
                  <a:pt x="3503030" y="4979745"/>
                </a:cubicBezTo>
                <a:lnTo>
                  <a:pt x="3503030" y="4943370"/>
                </a:lnTo>
                <a:lnTo>
                  <a:pt x="3441415" y="4943370"/>
                </a:lnTo>
                <a:lnTo>
                  <a:pt x="3441415" y="5246987"/>
                </a:lnTo>
                <a:lnTo>
                  <a:pt x="3508228" y="5246987"/>
                </a:lnTo>
                <a:lnTo>
                  <a:pt x="3508228" y="5061402"/>
                </a:lnTo>
                <a:cubicBezTo>
                  <a:pt x="3508228" y="5041359"/>
                  <a:pt x="3514908" y="5024285"/>
                  <a:pt x="3527528" y="5010923"/>
                </a:cubicBezTo>
                <a:cubicBezTo>
                  <a:pt x="3540148" y="4997561"/>
                  <a:pt x="3556479" y="4990880"/>
                  <a:pt x="3576521" y="4990880"/>
                </a:cubicBezTo>
                <a:cubicBezTo>
                  <a:pt x="3596565" y="4990880"/>
                  <a:pt x="3612154" y="4996819"/>
                  <a:pt x="3623288" y="5008696"/>
                </a:cubicBezTo>
                <a:cubicBezTo>
                  <a:pt x="3634424" y="5020574"/>
                  <a:pt x="3639621" y="5037648"/>
                  <a:pt x="3639621" y="5059918"/>
                </a:cubicBezTo>
                <a:lnTo>
                  <a:pt x="3639621" y="5246987"/>
                </a:lnTo>
                <a:lnTo>
                  <a:pt x="3706430" y="5246987"/>
                </a:lnTo>
                <a:lnTo>
                  <a:pt x="3706430" y="5039132"/>
                </a:lnTo>
                <a:cubicBezTo>
                  <a:pt x="3706430" y="5007954"/>
                  <a:pt x="3696780" y="4982714"/>
                  <a:pt x="3678221" y="4963414"/>
                </a:cubicBezTo>
                <a:cubicBezTo>
                  <a:pt x="3659663" y="4944113"/>
                  <a:pt x="3632939" y="4934462"/>
                  <a:pt x="3596565" y="4933720"/>
                </a:cubicBezTo>
                <a:close/>
                <a:moveTo>
                  <a:pt x="7450046" y="4845382"/>
                </a:moveTo>
                <a:lnTo>
                  <a:pt x="7450046" y="4943371"/>
                </a:lnTo>
                <a:lnTo>
                  <a:pt x="7395113" y="4943371"/>
                </a:lnTo>
                <a:lnTo>
                  <a:pt x="7395113" y="4993850"/>
                </a:lnTo>
                <a:lnTo>
                  <a:pt x="7450046" y="4993850"/>
                </a:lnTo>
                <a:lnTo>
                  <a:pt x="7450046" y="5172012"/>
                </a:lnTo>
                <a:cubicBezTo>
                  <a:pt x="7450046" y="5199478"/>
                  <a:pt x="7456727" y="5220264"/>
                  <a:pt x="7469347" y="5233626"/>
                </a:cubicBezTo>
                <a:cubicBezTo>
                  <a:pt x="7481966" y="5246988"/>
                  <a:pt x="7502752" y="5253669"/>
                  <a:pt x="7532446" y="5253669"/>
                </a:cubicBezTo>
                <a:cubicBezTo>
                  <a:pt x="7553231" y="5253669"/>
                  <a:pt x="7575502" y="5249957"/>
                  <a:pt x="7597772" y="5242534"/>
                </a:cubicBezTo>
                <a:lnTo>
                  <a:pt x="7590348" y="5189828"/>
                </a:lnTo>
                <a:cubicBezTo>
                  <a:pt x="7574017" y="5194282"/>
                  <a:pt x="7560655" y="5196509"/>
                  <a:pt x="7549520" y="5196509"/>
                </a:cubicBezTo>
                <a:cubicBezTo>
                  <a:pt x="7538385" y="5196509"/>
                  <a:pt x="7530219" y="5194282"/>
                  <a:pt x="7525022" y="5189086"/>
                </a:cubicBezTo>
                <a:cubicBezTo>
                  <a:pt x="7519826" y="5184632"/>
                  <a:pt x="7516856" y="5176466"/>
                  <a:pt x="7516856" y="5164588"/>
                </a:cubicBezTo>
                <a:lnTo>
                  <a:pt x="7516856" y="4993850"/>
                </a:lnTo>
                <a:lnTo>
                  <a:pt x="7593317" y="4993850"/>
                </a:lnTo>
                <a:lnTo>
                  <a:pt x="7593317" y="4943371"/>
                </a:lnTo>
                <a:lnTo>
                  <a:pt x="7516856" y="4943371"/>
                </a:lnTo>
                <a:lnTo>
                  <a:pt x="7516856" y="4845382"/>
                </a:lnTo>
                <a:close/>
                <a:moveTo>
                  <a:pt x="5274250" y="4845382"/>
                </a:moveTo>
                <a:lnTo>
                  <a:pt x="5274250" y="4943371"/>
                </a:lnTo>
                <a:lnTo>
                  <a:pt x="5219316" y="4943371"/>
                </a:lnTo>
                <a:lnTo>
                  <a:pt x="5219316" y="4993850"/>
                </a:lnTo>
                <a:lnTo>
                  <a:pt x="5274250" y="4993850"/>
                </a:lnTo>
                <a:lnTo>
                  <a:pt x="5274250" y="5172012"/>
                </a:lnTo>
                <a:cubicBezTo>
                  <a:pt x="5274250" y="5199478"/>
                  <a:pt x="5280932" y="5220264"/>
                  <a:pt x="5293551" y="5233626"/>
                </a:cubicBezTo>
                <a:cubicBezTo>
                  <a:pt x="5306171" y="5246988"/>
                  <a:pt x="5326956" y="5253669"/>
                  <a:pt x="5356650" y="5253669"/>
                </a:cubicBezTo>
                <a:cubicBezTo>
                  <a:pt x="5377435" y="5253669"/>
                  <a:pt x="5399705" y="5249957"/>
                  <a:pt x="5421976" y="5242534"/>
                </a:cubicBezTo>
                <a:lnTo>
                  <a:pt x="5414553" y="5189828"/>
                </a:lnTo>
                <a:cubicBezTo>
                  <a:pt x="5398221" y="5194282"/>
                  <a:pt x="5384859" y="5196509"/>
                  <a:pt x="5373725" y="5196509"/>
                </a:cubicBezTo>
                <a:cubicBezTo>
                  <a:pt x="5362589" y="5196509"/>
                  <a:pt x="5354423" y="5194282"/>
                  <a:pt x="5349226" y="5189086"/>
                </a:cubicBezTo>
                <a:cubicBezTo>
                  <a:pt x="5344030" y="5184632"/>
                  <a:pt x="5341061" y="5176466"/>
                  <a:pt x="5341061" y="5164588"/>
                </a:cubicBezTo>
                <a:lnTo>
                  <a:pt x="5341061" y="4993850"/>
                </a:lnTo>
                <a:lnTo>
                  <a:pt x="5417523" y="4993850"/>
                </a:lnTo>
                <a:lnTo>
                  <a:pt x="5417523" y="4943371"/>
                </a:lnTo>
                <a:lnTo>
                  <a:pt x="5341061" y="4943371"/>
                </a:lnTo>
                <a:lnTo>
                  <a:pt x="5341061" y="4845382"/>
                </a:lnTo>
                <a:close/>
                <a:moveTo>
                  <a:pt x="4105809" y="4845382"/>
                </a:moveTo>
                <a:lnTo>
                  <a:pt x="4105809" y="4943371"/>
                </a:lnTo>
                <a:lnTo>
                  <a:pt x="4050876" y="4943371"/>
                </a:lnTo>
                <a:lnTo>
                  <a:pt x="4050876" y="4993850"/>
                </a:lnTo>
                <a:lnTo>
                  <a:pt x="4105809" y="4993850"/>
                </a:lnTo>
                <a:lnTo>
                  <a:pt x="4105809" y="5172012"/>
                </a:lnTo>
                <a:cubicBezTo>
                  <a:pt x="4105809" y="5199478"/>
                  <a:pt x="4112490" y="5220264"/>
                  <a:pt x="4125110" y="5233626"/>
                </a:cubicBezTo>
                <a:cubicBezTo>
                  <a:pt x="4137730" y="5246988"/>
                  <a:pt x="4158515" y="5253669"/>
                  <a:pt x="4188209" y="5253669"/>
                </a:cubicBezTo>
                <a:cubicBezTo>
                  <a:pt x="4208992" y="5253669"/>
                  <a:pt x="4231263" y="5249957"/>
                  <a:pt x="4253533" y="5242534"/>
                </a:cubicBezTo>
                <a:lnTo>
                  <a:pt x="4246109" y="5189828"/>
                </a:lnTo>
                <a:cubicBezTo>
                  <a:pt x="4229777" y="5194282"/>
                  <a:pt x="4216415" y="5196509"/>
                  <a:pt x="4205280" y="5196509"/>
                </a:cubicBezTo>
                <a:cubicBezTo>
                  <a:pt x="4194148" y="5196509"/>
                  <a:pt x="4185982" y="5194282"/>
                  <a:pt x="4180785" y="5189086"/>
                </a:cubicBezTo>
                <a:cubicBezTo>
                  <a:pt x="4175589" y="5184632"/>
                  <a:pt x="4172620" y="5176466"/>
                  <a:pt x="4172620" y="5164588"/>
                </a:cubicBezTo>
                <a:lnTo>
                  <a:pt x="4172620" y="4993850"/>
                </a:lnTo>
                <a:lnTo>
                  <a:pt x="4249079" y="4993850"/>
                </a:lnTo>
                <a:lnTo>
                  <a:pt x="4249079" y="4943371"/>
                </a:lnTo>
                <a:lnTo>
                  <a:pt x="4172620" y="4943371"/>
                </a:lnTo>
                <a:lnTo>
                  <a:pt x="4172620" y="4845382"/>
                </a:lnTo>
                <a:close/>
                <a:moveTo>
                  <a:pt x="6691375" y="4823112"/>
                </a:moveTo>
                <a:lnTo>
                  <a:pt x="6691375" y="4891407"/>
                </a:lnTo>
                <a:lnTo>
                  <a:pt x="6755959" y="4891407"/>
                </a:lnTo>
                <a:lnTo>
                  <a:pt x="6755959" y="4823112"/>
                </a:lnTo>
                <a:close/>
                <a:moveTo>
                  <a:pt x="6577797" y="4823112"/>
                </a:moveTo>
                <a:lnTo>
                  <a:pt x="6577797" y="4891407"/>
                </a:lnTo>
                <a:lnTo>
                  <a:pt x="6642381" y="4891407"/>
                </a:lnTo>
                <a:lnTo>
                  <a:pt x="6642381" y="4823112"/>
                </a:lnTo>
                <a:close/>
                <a:moveTo>
                  <a:pt x="5621664" y="4823112"/>
                </a:moveTo>
                <a:lnTo>
                  <a:pt x="5621664" y="4891407"/>
                </a:lnTo>
                <a:lnTo>
                  <a:pt x="5686248" y="4891407"/>
                </a:lnTo>
                <a:lnTo>
                  <a:pt x="5686248" y="4823112"/>
                </a:lnTo>
                <a:close/>
                <a:moveTo>
                  <a:pt x="5508086" y="4823112"/>
                </a:moveTo>
                <a:lnTo>
                  <a:pt x="5508086" y="4891407"/>
                </a:lnTo>
                <a:lnTo>
                  <a:pt x="5572669" y="4891407"/>
                </a:lnTo>
                <a:lnTo>
                  <a:pt x="5572669" y="4823112"/>
                </a:lnTo>
                <a:close/>
                <a:moveTo>
                  <a:pt x="4778367" y="4818658"/>
                </a:moveTo>
                <a:lnTo>
                  <a:pt x="4778367" y="5247730"/>
                </a:lnTo>
                <a:lnTo>
                  <a:pt x="4845176" y="5247730"/>
                </a:lnTo>
                <a:lnTo>
                  <a:pt x="4845176" y="4818658"/>
                </a:lnTo>
                <a:close/>
                <a:moveTo>
                  <a:pt x="4634353" y="4818658"/>
                </a:moveTo>
                <a:lnTo>
                  <a:pt x="4634353" y="5247730"/>
                </a:lnTo>
                <a:lnTo>
                  <a:pt x="4701163" y="5247730"/>
                </a:lnTo>
                <a:lnTo>
                  <a:pt x="4701163" y="4818658"/>
                </a:lnTo>
                <a:close/>
                <a:moveTo>
                  <a:pt x="3283298" y="4818658"/>
                </a:moveTo>
                <a:lnTo>
                  <a:pt x="3283298" y="5247730"/>
                </a:lnTo>
                <a:lnTo>
                  <a:pt x="3355305" y="5247730"/>
                </a:lnTo>
                <a:lnTo>
                  <a:pt x="3355305" y="4818658"/>
                </a:lnTo>
                <a:close/>
                <a:moveTo>
                  <a:pt x="6452341" y="4808265"/>
                </a:moveTo>
                <a:cubicBezTo>
                  <a:pt x="6421163" y="4808265"/>
                  <a:pt x="6397408" y="4816431"/>
                  <a:pt x="6381077" y="4832762"/>
                </a:cubicBezTo>
                <a:cubicBezTo>
                  <a:pt x="6364745" y="4849094"/>
                  <a:pt x="6356580" y="4872849"/>
                  <a:pt x="6356580" y="4904027"/>
                </a:cubicBezTo>
                <a:lnTo>
                  <a:pt x="6356580" y="4944113"/>
                </a:lnTo>
                <a:lnTo>
                  <a:pt x="6303131" y="4944113"/>
                </a:lnTo>
                <a:lnTo>
                  <a:pt x="6303131" y="4994592"/>
                </a:lnTo>
                <a:lnTo>
                  <a:pt x="6356580" y="4994592"/>
                </a:lnTo>
                <a:lnTo>
                  <a:pt x="6356580" y="5247730"/>
                </a:lnTo>
                <a:lnTo>
                  <a:pt x="6423390" y="5247730"/>
                </a:lnTo>
                <a:lnTo>
                  <a:pt x="6423390" y="4994592"/>
                </a:lnTo>
                <a:lnTo>
                  <a:pt x="6494655" y="4994592"/>
                </a:lnTo>
                <a:lnTo>
                  <a:pt x="6494655" y="4944113"/>
                </a:lnTo>
                <a:lnTo>
                  <a:pt x="6423390" y="4944113"/>
                </a:lnTo>
                <a:lnTo>
                  <a:pt x="6423390" y="4909966"/>
                </a:lnTo>
                <a:cubicBezTo>
                  <a:pt x="6423390" y="4893634"/>
                  <a:pt x="6426359" y="4881757"/>
                  <a:pt x="6433040" y="4874333"/>
                </a:cubicBezTo>
                <a:cubicBezTo>
                  <a:pt x="6438979" y="4866910"/>
                  <a:pt x="6449372" y="4863198"/>
                  <a:pt x="6464961" y="4863941"/>
                </a:cubicBezTo>
                <a:cubicBezTo>
                  <a:pt x="6476096" y="4863941"/>
                  <a:pt x="6488716" y="4865425"/>
                  <a:pt x="6503563" y="4869137"/>
                </a:cubicBezTo>
                <a:lnTo>
                  <a:pt x="6515440" y="4819400"/>
                </a:lnTo>
                <a:cubicBezTo>
                  <a:pt x="6495397" y="4811977"/>
                  <a:pt x="6473869" y="4808265"/>
                  <a:pt x="6452341" y="4808265"/>
                </a:cubicBezTo>
                <a:close/>
                <a:moveTo>
                  <a:pt x="5068620" y="2195228"/>
                </a:moveTo>
                <a:lnTo>
                  <a:pt x="4655880" y="2518146"/>
                </a:lnTo>
                <a:lnTo>
                  <a:pt x="4462871" y="2676264"/>
                </a:lnTo>
                <a:lnTo>
                  <a:pt x="4462871" y="4411113"/>
                </a:lnTo>
                <a:lnTo>
                  <a:pt x="5068620" y="4411113"/>
                </a:lnTo>
                <a:close/>
                <a:moveTo>
                  <a:pt x="7160534" y="1491490"/>
                </a:moveTo>
                <a:cubicBezTo>
                  <a:pt x="7160534" y="1491490"/>
                  <a:pt x="7159792" y="3220400"/>
                  <a:pt x="7159792" y="3220400"/>
                </a:cubicBezTo>
                <a:cubicBezTo>
                  <a:pt x="7159792" y="3244155"/>
                  <a:pt x="7140491" y="3263456"/>
                  <a:pt x="7116736" y="3263456"/>
                </a:cubicBezTo>
                <a:cubicBezTo>
                  <a:pt x="7101889" y="3263456"/>
                  <a:pt x="7089269" y="3256032"/>
                  <a:pt x="7081104" y="3244897"/>
                </a:cubicBezTo>
                <a:lnTo>
                  <a:pt x="5971306" y="1501883"/>
                </a:lnTo>
                <a:lnTo>
                  <a:pt x="5236389" y="2084620"/>
                </a:lnTo>
                <a:lnTo>
                  <a:pt x="5236389" y="4411113"/>
                </a:lnTo>
                <a:lnTo>
                  <a:pt x="5826549" y="4411113"/>
                </a:lnTo>
                <a:lnTo>
                  <a:pt x="5826549" y="4337622"/>
                </a:lnTo>
                <a:lnTo>
                  <a:pt x="5826549" y="2518889"/>
                </a:lnTo>
                <a:cubicBezTo>
                  <a:pt x="5826549" y="2495134"/>
                  <a:pt x="5845850" y="2475833"/>
                  <a:pt x="5869605" y="2475833"/>
                </a:cubicBezTo>
                <a:cubicBezTo>
                  <a:pt x="5885194" y="2475833"/>
                  <a:pt x="5899298" y="2483999"/>
                  <a:pt x="5906722" y="2496618"/>
                </a:cubicBezTo>
                <a:lnTo>
                  <a:pt x="7111540" y="4377708"/>
                </a:lnTo>
                <a:cubicBezTo>
                  <a:pt x="7117478" y="4387359"/>
                  <a:pt x="7133810" y="4411856"/>
                  <a:pt x="7133810" y="4411856"/>
                </a:cubicBezTo>
                <a:lnTo>
                  <a:pt x="7164246" y="4411856"/>
                </a:lnTo>
                <a:lnTo>
                  <a:pt x="7741786" y="4411856"/>
                </a:lnTo>
                <a:lnTo>
                  <a:pt x="7741786" y="1491490"/>
                </a:lnTo>
                <a:close/>
                <a:moveTo>
                  <a:pt x="0" y="0"/>
                </a:moveTo>
                <a:lnTo>
                  <a:pt x="1398494" y="0"/>
                </a:lnTo>
                <a:lnTo>
                  <a:pt x="1398494" y="2"/>
                </a:lnTo>
                <a:lnTo>
                  <a:pt x="12191997" y="2"/>
                </a:lnTo>
                <a:lnTo>
                  <a:pt x="12191997" y="6857999"/>
                </a:lnTo>
                <a:lnTo>
                  <a:pt x="3" y="6857999"/>
                </a:lnTo>
                <a:lnTo>
                  <a:pt x="3" y="1741489"/>
                </a:lnTo>
                <a:lnTo>
                  <a:pt x="0" y="174148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172380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A1B2DB-245E-40EB-AC4C-35AD3D70CD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572452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C64B5DE0-6CCE-4CE0-ABED-022F46DC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8" y="944566"/>
            <a:ext cx="4379912" cy="5724522"/>
          </a:xfrm>
          <a:prstGeom prst="rect">
            <a:avLst/>
          </a:prstGeom>
          <a:solidFill>
            <a:schemeClr val="accent3">
              <a:lumMod val="75000"/>
              <a:alpha val="80000"/>
            </a:schemeClr>
          </a:solidFill>
          <a:ln w="19050">
            <a:noFill/>
          </a:ln>
        </p:spPr>
        <p:txBody>
          <a:bodyPr wrap="square" lIns="180000" tIns="1800000" rIns="180000" bIns="1800000" anchor="ctr">
            <a:noAutofit/>
          </a:bodyPr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98FB1367-8199-47C1-A788-24B29854A14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02B680-3F85-42D3-9684-9A9C549D3CCE}" type="datetime1">
              <a:rPr lang="sv-SE" smtClean="0"/>
              <a:t>2024-09-30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9B402984-87B3-4004-8132-D1B7F5938C9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AEFF2D36-150B-467A-86D0-D2545A2E8B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39465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-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2F8354A-28BC-4C5B-9769-B324EA758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2088"/>
            <a:ext cx="9144000" cy="125571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B0A25D-9D39-48DD-B345-1DCEC179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86A68-DC92-4B15-837B-251D10D067B6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AB11E8-22F2-4713-99B4-07BCE068C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24068A-1B83-4915-B673-6D4C5C88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B6B927C-B225-4829-9F17-D8ED3C8A7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390775"/>
          </a:xfrm>
          <a:custGeom>
            <a:avLst/>
            <a:gdLst>
              <a:gd name="connsiteX0" fmla="*/ 0 w 9144000"/>
              <a:gd name="connsiteY0" fmla="*/ 0 h 2387600"/>
              <a:gd name="connsiteX1" fmla="*/ 9144000 w 9144000"/>
              <a:gd name="connsiteY1" fmla="*/ 0 h 2387600"/>
              <a:gd name="connsiteX2" fmla="*/ 9144000 w 9144000"/>
              <a:gd name="connsiteY2" fmla="*/ 2387600 h 2387600"/>
              <a:gd name="connsiteX3" fmla="*/ 0 w 9144000"/>
              <a:gd name="connsiteY3" fmla="*/ 2387600 h 2387600"/>
              <a:gd name="connsiteX4" fmla="*/ 0 w 9144000"/>
              <a:gd name="connsiteY4" fmla="*/ 0 h 2387600"/>
              <a:gd name="connsiteX0" fmla="*/ -761970 w 9144000"/>
              <a:gd name="connsiteY0" fmla="*/ 447675 h 2387600"/>
              <a:gd name="connsiteX1" fmla="*/ -1524030 w 9144000"/>
              <a:gd name="connsiteY1" fmla="*/ 447675 h 2387600"/>
              <a:gd name="connsiteX2" fmla="*/ -4267230 w 9144000"/>
              <a:gd name="connsiteY2" fmla="*/ 2686050 h 2387600"/>
              <a:gd name="connsiteX0" fmla="*/ 4267230 w 13411230"/>
              <a:gd name="connsiteY0" fmla="*/ 0 h 2686050"/>
              <a:gd name="connsiteX1" fmla="*/ 13411230 w 13411230"/>
              <a:gd name="connsiteY1" fmla="*/ 0 h 2686050"/>
              <a:gd name="connsiteX2" fmla="*/ 13411230 w 13411230"/>
              <a:gd name="connsiteY2" fmla="*/ 2387600 h 2686050"/>
              <a:gd name="connsiteX3" fmla="*/ 4267230 w 13411230"/>
              <a:gd name="connsiteY3" fmla="*/ 2387600 h 2686050"/>
              <a:gd name="connsiteX4" fmla="*/ 4267230 w 13411230"/>
              <a:gd name="connsiteY4" fmla="*/ 0 h 2686050"/>
              <a:gd name="connsiteX0" fmla="*/ 2743200 w 13411230"/>
              <a:gd name="connsiteY0" fmla="*/ 447675 h 2686050"/>
              <a:gd name="connsiteX1" fmla="*/ 0 w 13411230"/>
              <a:gd name="connsiteY1" fmla="*/ 2686050 h 2686050"/>
              <a:gd name="connsiteX0" fmla="*/ 1524030 w 10668030"/>
              <a:gd name="connsiteY0" fmla="*/ 0 h 2390775"/>
              <a:gd name="connsiteX1" fmla="*/ 10668030 w 10668030"/>
              <a:gd name="connsiteY1" fmla="*/ 0 h 2390775"/>
              <a:gd name="connsiteX2" fmla="*/ 10668030 w 10668030"/>
              <a:gd name="connsiteY2" fmla="*/ 2387600 h 2390775"/>
              <a:gd name="connsiteX3" fmla="*/ 1524030 w 10668030"/>
              <a:gd name="connsiteY3" fmla="*/ 2387600 h 2390775"/>
              <a:gd name="connsiteX4" fmla="*/ 1524030 w 10668030"/>
              <a:gd name="connsiteY4" fmla="*/ 0 h 2390775"/>
              <a:gd name="connsiteX0" fmla="*/ 0 w 10668030"/>
              <a:gd name="connsiteY0" fmla="*/ 447675 h 2390775"/>
              <a:gd name="connsiteX1" fmla="*/ 1504950 w 10668030"/>
              <a:gd name="connsiteY1" fmla="*/ 2390775 h 2390775"/>
              <a:gd name="connsiteX0" fmla="*/ 19080 w 9163080"/>
              <a:gd name="connsiteY0" fmla="*/ 0 h 2390775"/>
              <a:gd name="connsiteX1" fmla="*/ 9163080 w 9163080"/>
              <a:gd name="connsiteY1" fmla="*/ 0 h 2390775"/>
              <a:gd name="connsiteX2" fmla="*/ 9163080 w 9163080"/>
              <a:gd name="connsiteY2" fmla="*/ 2387600 h 2390775"/>
              <a:gd name="connsiteX3" fmla="*/ 19080 w 9163080"/>
              <a:gd name="connsiteY3" fmla="*/ 2387600 h 2390775"/>
              <a:gd name="connsiteX4" fmla="*/ 19080 w 9163080"/>
              <a:gd name="connsiteY4" fmla="*/ 0 h 2390775"/>
              <a:gd name="connsiteX0" fmla="*/ 4362450 w 9163080"/>
              <a:gd name="connsiteY0" fmla="*/ 2390775 h 2390775"/>
              <a:gd name="connsiteX1" fmla="*/ 0 w 9163080"/>
              <a:gd name="connsiteY1" fmla="*/ 2390775 h 2390775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4343370 w 9144000"/>
              <a:gd name="connsiteY0" fmla="*/ 2390775 h 2400300"/>
              <a:gd name="connsiteX1" fmla="*/ 1733520 w 9144000"/>
              <a:gd name="connsiteY1" fmla="*/ 2400300 h 2400300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10245 w 9144000"/>
              <a:gd name="connsiteY0" fmla="*/ 2390775 h 2400300"/>
              <a:gd name="connsiteX1" fmla="*/ 1733520 w 9144000"/>
              <a:gd name="connsiteY1" fmla="*/ 2400300 h 2400300"/>
              <a:gd name="connsiteX0" fmla="*/ 0 w 9144000"/>
              <a:gd name="connsiteY0" fmla="*/ 0 h 2409825"/>
              <a:gd name="connsiteX1" fmla="*/ 9144000 w 9144000"/>
              <a:gd name="connsiteY1" fmla="*/ 0 h 2409825"/>
              <a:gd name="connsiteX2" fmla="*/ 9144000 w 9144000"/>
              <a:gd name="connsiteY2" fmla="*/ 2387600 h 2409825"/>
              <a:gd name="connsiteX3" fmla="*/ 0 w 9144000"/>
              <a:gd name="connsiteY3" fmla="*/ 2387600 h 2409825"/>
              <a:gd name="connsiteX4" fmla="*/ 0 w 9144000"/>
              <a:gd name="connsiteY4" fmla="*/ 0 h 2409825"/>
              <a:gd name="connsiteX0" fmla="*/ 6010245 w 9144000"/>
              <a:gd name="connsiteY0" fmla="*/ 2390775 h 2409825"/>
              <a:gd name="connsiteX1" fmla="*/ 3409920 w 9144000"/>
              <a:gd name="connsiteY1" fmla="*/ 2409825 h 2409825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10245 w 9144000"/>
              <a:gd name="connsiteY0" fmla="*/ 2390775 h 2400300"/>
              <a:gd name="connsiteX1" fmla="*/ 3390870 w 9144000"/>
              <a:gd name="connsiteY1" fmla="*/ 2400300 h 2400300"/>
              <a:gd name="connsiteX0" fmla="*/ 0 w 9144000"/>
              <a:gd name="connsiteY0" fmla="*/ 0 h 2400300"/>
              <a:gd name="connsiteX1" fmla="*/ 9144000 w 9144000"/>
              <a:gd name="connsiteY1" fmla="*/ 0 h 2400300"/>
              <a:gd name="connsiteX2" fmla="*/ 9144000 w 9144000"/>
              <a:gd name="connsiteY2" fmla="*/ 2387600 h 2400300"/>
              <a:gd name="connsiteX3" fmla="*/ 0 w 9144000"/>
              <a:gd name="connsiteY3" fmla="*/ 2387600 h 2400300"/>
              <a:gd name="connsiteX4" fmla="*/ 0 w 9144000"/>
              <a:gd name="connsiteY4" fmla="*/ 0 h 2400300"/>
              <a:gd name="connsiteX0" fmla="*/ 6043583 w 9144000"/>
              <a:gd name="connsiteY0" fmla="*/ 2390775 h 2400300"/>
              <a:gd name="connsiteX1" fmla="*/ 3390870 w 9144000"/>
              <a:gd name="connsiteY1" fmla="*/ 2400300 h 2400300"/>
              <a:gd name="connsiteX0" fmla="*/ 0 w 9144000"/>
              <a:gd name="connsiteY0" fmla="*/ 0 h 2395537"/>
              <a:gd name="connsiteX1" fmla="*/ 9144000 w 9144000"/>
              <a:gd name="connsiteY1" fmla="*/ 0 h 2395537"/>
              <a:gd name="connsiteX2" fmla="*/ 9144000 w 9144000"/>
              <a:gd name="connsiteY2" fmla="*/ 2387600 h 2395537"/>
              <a:gd name="connsiteX3" fmla="*/ 0 w 9144000"/>
              <a:gd name="connsiteY3" fmla="*/ 2387600 h 2395537"/>
              <a:gd name="connsiteX4" fmla="*/ 0 w 9144000"/>
              <a:gd name="connsiteY4" fmla="*/ 0 h 2395537"/>
              <a:gd name="connsiteX0" fmla="*/ 6043583 w 9144000"/>
              <a:gd name="connsiteY0" fmla="*/ 2390775 h 2395537"/>
              <a:gd name="connsiteX1" fmla="*/ 3333720 w 9144000"/>
              <a:gd name="connsiteY1" fmla="*/ 2395537 h 2395537"/>
              <a:gd name="connsiteX0" fmla="*/ 0 w 9144000"/>
              <a:gd name="connsiteY0" fmla="*/ 0 h 2395537"/>
              <a:gd name="connsiteX1" fmla="*/ 9144000 w 9144000"/>
              <a:gd name="connsiteY1" fmla="*/ 0 h 2395537"/>
              <a:gd name="connsiteX2" fmla="*/ 9144000 w 9144000"/>
              <a:gd name="connsiteY2" fmla="*/ 2387600 h 2395537"/>
              <a:gd name="connsiteX3" fmla="*/ 0 w 9144000"/>
              <a:gd name="connsiteY3" fmla="*/ 2387600 h 2395537"/>
              <a:gd name="connsiteX4" fmla="*/ 0 w 9144000"/>
              <a:gd name="connsiteY4" fmla="*/ 0 h 2395537"/>
              <a:gd name="connsiteX0" fmla="*/ 5808633 w 9144000"/>
              <a:gd name="connsiteY0" fmla="*/ 2390775 h 2395537"/>
              <a:gd name="connsiteX1" fmla="*/ 3333720 w 9144000"/>
              <a:gd name="connsiteY1" fmla="*/ 2395537 h 2395537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24508 w 9144000"/>
              <a:gd name="connsiteY0" fmla="*/ 2397125 h 2397125"/>
              <a:gd name="connsiteX1" fmla="*/ 3333720 w 9144000"/>
              <a:gd name="connsiteY1" fmla="*/ 2395537 h 2397125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08633 w 9144000"/>
              <a:gd name="connsiteY0" fmla="*/ 2397125 h 2397125"/>
              <a:gd name="connsiteX1" fmla="*/ 3333720 w 9144000"/>
              <a:gd name="connsiteY1" fmla="*/ 2395537 h 2397125"/>
              <a:gd name="connsiteX0" fmla="*/ 0 w 9144000"/>
              <a:gd name="connsiteY0" fmla="*/ 0 h 2397125"/>
              <a:gd name="connsiteX1" fmla="*/ 9144000 w 9144000"/>
              <a:gd name="connsiteY1" fmla="*/ 0 h 2397125"/>
              <a:gd name="connsiteX2" fmla="*/ 9144000 w 9144000"/>
              <a:gd name="connsiteY2" fmla="*/ 2387600 h 2397125"/>
              <a:gd name="connsiteX3" fmla="*/ 0 w 9144000"/>
              <a:gd name="connsiteY3" fmla="*/ 2387600 h 2397125"/>
              <a:gd name="connsiteX4" fmla="*/ 0 w 9144000"/>
              <a:gd name="connsiteY4" fmla="*/ 0 h 2397125"/>
              <a:gd name="connsiteX0" fmla="*/ 5808633 w 9144000"/>
              <a:gd name="connsiteY0" fmla="*/ 2397125 h 2397125"/>
              <a:gd name="connsiteX1" fmla="*/ 2603470 w 9144000"/>
              <a:gd name="connsiteY1" fmla="*/ 2389187 h 2397125"/>
              <a:gd name="connsiteX0" fmla="*/ 0 w 9144000"/>
              <a:gd name="connsiteY0" fmla="*/ 0 h 2390775"/>
              <a:gd name="connsiteX1" fmla="*/ 9144000 w 9144000"/>
              <a:gd name="connsiteY1" fmla="*/ 0 h 2390775"/>
              <a:gd name="connsiteX2" fmla="*/ 9144000 w 9144000"/>
              <a:gd name="connsiteY2" fmla="*/ 2387600 h 2390775"/>
              <a:gd name="connsiteX3" fmla="*/ 0 w 9144000"/>
              <a:gd name="connsiteY3" fmla="*/ 2387600 h 2390775"/>
              <a:gd name="connsiteX4" fmla="*/ 0 w 9144000"/>
              <a:gd name="connsiteY4" fmla="*/ 0 h 2390775"/>
              <a:gd name="connsiteX0" fmla="*/ 6570633 w 9144000"/>
              <a:gd name="connsiteY0" fmla="*/ 2390775 h 2390775"/>
              <a:gd name="connsiteX1" fmla="*/ 2603470 w 9144000"/>
              <a:gd name="connsiteY1" fmla="*/ 2389187 h 239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0" h="2390775" stroke="0" extrusionOk="0">
                <a:moveTo>
                  <a:pt x="0" y="0"/>
                </a:moveTo>
                <a:lnTo>
                  <a:pt x="9144000" y="0"/>
                </a:lnTo>
                <a:lnTo>
                  <a:pt x="9144000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  <a:path w="9144000" h="2390775" fill="none" extrusionOk="0">
                <a:moveTo>
                  <a:pt x="6570633" y="2390775"/>
                </a:moveTo>
                <a:lnTo>
                  <a:pt x="2603470" y="2389187"/>
                </a:lnTo>
              </a:path>
            </a:pathLst>
          </a:custGeom>
          <a:ln w="19050">
            <a:solidFill>
              <a:schemeClr val="tx2"/>
            </a:solidFill>
          </a:ln>
        </p:spPr>
        <p:txBody>
          <a:bodyPr tIns="180000" bIns="180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83F431F9-CA6D-473F-B1D4-1439A67F978D}"/>
              </a:ext>
            </a:extLst>
          </p:cNvPr>
          <p:cNvSpPr txBox="1">
            <a:spLocks/>
          </p:cNvSpPr>
          <p:nvPr userDrawn="1"/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3246394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innehåll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10422D7-66F0-4F1A-ACF3-9B71E87B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C4BA-DC66-46F5-9D56-DD5655FEF50D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70C786-FDAA-4E38-90C7-7E87B739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84221F0-6C3D-40FB-9BEE-5DEB33B4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BAFC9C10-C29C-4FA4-B6AF-8790E015C2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48737" y="2492374"/>
            <a:ext cx="6659789" cy="32117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15B72890-3A0C-426D-A7EC-6F5C1812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737" y="769101"/>
            <a:ext cx="6695526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40312EF-E975-4878-BE57-5F62A5ADC67A}"/>
              </a:ext>
            </a:extLst>
          </p:cNvPr>
          <p:cNvSpPr/>
          <p:nvPr userDrawn="1"/>
        </p:nvSpPr>
        <p:spPr>
          <a:xfrm>
            <a:off x="0" y="765175"/>
            <a:ext cx="4209115" cy="60928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35FF7526-639D-4E99-B528-67B4AE8FE4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1712" y="944564"/>
            <a:ext cx="3796584" cy="572452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6510363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- Svart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A41610-47DC-45DD-B046-F35FC8CBD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7738" y="2492375"/>
            <a:ext cx="5072062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68438E-7075-4FF0-845D-EF70E3FE1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2375"/>
            <a:ext cx="5072063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0DFB67-1D36-43FB-8443-D6B735FF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CDB22-19AD-43AD-9C0E-5E1DAE80DE65}" type="datetime1">
              <a:rPr lang="sv-SE" smtClean="0"/>
              <a:t>2024-09-30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654C6A-E510-4250-A456-73BA577B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4B4344-FD28-499A-8D86-32DA56D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3282C2-5CE6-4355-BE64-35EED4A7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769101"/>
            <a:ext cx="10296525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5966485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A41610-47DC-45DD-B046-F35FC8CBD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7737" y="2492375"/>
            <a:ext cx="10296525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0DFB67-1D36-43FB-8443-D6B735FF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6821-8D5E-4DD0-AC0D-E267ED4BF5A0}" type="datetime1">
              <a:rPr lang="sv-SE" smtClean="0"/>
              <a:t>2024-09-30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654C6A-E510-4250-A456-73BA577B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4B4344-FD28-499A-8D86-32DA56D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3282C2-5CE6-4355-BE64-35EED4A7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769101"/>
            <a:ext cx="10296525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5719904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C3B66E-6062-4B76-AFC8-CD82FB67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AB05AFB-A503-4FCA-899C-636FCC8B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850-8F01-4EB6-BBCD-6F2A8B938CAF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B2B7CB8-CC70-400F-8135-34179DB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EBA78FB-8FFB-4BA0-B5B6-22F0DFAB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80E33852-8BC0-43B9-A27B-7E2BCBD3CC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588" y="1092200"/>
            <a:ext cx="10479087" cy="51958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9195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- Svart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A41610-47DC-45DD-B046-F35FC8CBD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7738" y="2492375"/>
            <a:ext cx="5072062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68438E-7075-4FF0-845D-EF70E3FE1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2375"/>
            <a:ext cx="5072063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0DFB67-1D36-43FB-8443-D6B735FF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654C6A-E510-4250-A456-73BA577B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4B4344-FD28-499A-8D86-32DA56D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3282C2-5CE6-4355-BE64-35EED4A7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769101"/>
            <a:ext cx="10296525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41273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höger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AC01DE73-B074-439E-A877-3E5803DBF2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087" y="944565"/>
            <a:ext cx="5807868" cy="57245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540000" tIns="3060000" rIns="540000" bIns="54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B6403D4-4628-4B2A-B2E7-E32DC9C8ED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2042" y="944563"/>
            <a:ext cx="5807871" cy="5724526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614E3D4-3ACB-4202-B04E-97C6B36E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F3AF-C89B-4E36-B1C1-63ED17763A98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43C875C-9BEA-4BE8-B824-F4112943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C4E0B0-2160-4794-8327-AAD09A1E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E826EB3C-E9F5-44E6-9532-277F4E07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513623"/>
            <a:ext cx="4826000" cy="1915377"/>
          </a:xfrm>
          <a:custGeom>
            <a:avLst/>
            <a:gdLst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-402151 w 4826000"/>
              <a:gd name="connsiteY0" fmla="*/ 296030 h 1578827"/>
              <a:gd name="connsiteX1" fmla="*/ -804349 w 4826000"/>
              <a:gd name="connsiteY1" fmla="*/ 296030 h 1578827"/>
              <a:gd name="connsiteX2" fmla="*/ -2252149 w 4826000"/>
              <a:gd name="connsiteY2" fmla="*/ 1776180 h 1578827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1447800 w 7078149"/>
              <a:gd name="connsiteY0" fmla="*/ 296030 h 1776180"/>
              <a:gd name="connsiteX1" fmla="*/ 0 w 7078149"/>
              <a:gd name="connsiteY1" fmla="*/ 1776180 h 1776180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5940287 w 7078149"/>
              <a:gd name="connsiteY0" fmla="*/ 1568239 h 1776180"/>
              <a:gd name="connsiteX1" fmla="*/ 0 w 7078149"/>
              <a:gd name="connsiteY1" fmla="*/ 1776180 h 1776180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88138 w 4826000"/>
              <a:gd name="connsiteY0" fmla="*/ 15682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08763 w 4826000"/>
              <a:gd name="connsiteY0" fmla="*/ 15809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11938 w 4826000"/>
              <a:gd name="connsiteY0" fmla="*/ 1587289 h 1587336"/>
              <a:gd name="connsiteX1" fmla="*/ 1246425 w 4826000"/>
              <a:gd name="connsiteY1" fmla="*/ 1587336 h 1587336"/>
              <a:gd name="connsiteX0" fmla="*/ 0 w 4826000"/>
              <a:gd name="connsiteY0" fmla="*/ 0 h 1587289"/>
              <a:gd name="connsiteX1" fmla="*/ 4826000 w 4826000"/>
              <a:gd name="connsiteY1" fmla="*/ 0 h 1587289"/>
              <a:gd name="connsiteX2" fmla="*/ 4826000 w 4826000"/>
              <a:gd name="connsiteY2" fmla="*/ 1578827 h 1587289"/>
              <a:gd name="connsiteX3" fmla="*/ 0 w 4826000"/>
              <a:gd name="connsiteY3" fmla="*/ 1578827 h 1587289"/>
              <a:gd name="connsiteX4" fmla="*/ 0 w 4826000"/>
              <a:gd name="connsiteY4" fmla="*/ 0 h 1587289"/>
              <a:gd name="connsiteX0" fmla="*/ 3611938 w 4826000"/>
              <a:gd name="connsiteY0" fmla="*/ 1587289 h 1587289"/>
              <a:gd name="connsiteX1" fmla="*/ 1240075 w 4826000"/>
              <a:gd name="connsiteY1" fmla="*/ 1577811 h 1587289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417875 w 4826000"/>
              <a:gd name="connsiteY1" fmla="*/ 1577811 h 1578827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373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119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05563 w 4826000"/>
              <a:gd name="connsiteY0" fmla="*/ 1577207 h 1578827"/>
              <a:gd name="connsiteX1" fmla="*/ 1417875 w 4826000"/>
              <a:gd name="connsiteY1" fmla="*/ 1577811 h 157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6000" h="1578827" stroke="0" extrusionOk="0">
                <a:moveTo>
                  <a:pt x="0" y="0"/>
                </a:moveTo>
                <a:lnTo>
                  <a:pt x="4826000" y="0"/>
                </a:lnTo>
                <a:lnTo>
                  <a:pt x="4826000" y="1578827"/>
                </a:lnTo>
                <a:lnTo>
                  <a:pt x="0" y="1578827"/>
                </a:lnTo>
                <a:lnTo>
                  <a:pt x="0" y="0"/>
                </a:lnTo>
                <a:close/>
              </a:path>
              <a:path w="4826000" h="1578827" fill="none" extrusionOk="0">
                <a:moveTo>
                  <a:pt x="3405563" y="1577207"/>
                </a:moveTo>
                <a:lnTo>
                  <a:pt x="1417875" y="1577811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bIns="18000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0071457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vänster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A5C5850-DEB1-4B43-921A-1DFE84375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92044" y="944563"/>
            <a:ext cx="5807868" cy="57245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540000" tIns="3060000" rIns="540000" bIns="54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B6403D4-4628-4B2A-B2E7-E32DC9C8ED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1"/>
            <a:ext cx="5807867" cy="5724528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614E3D4-3ACB-4202-B04E-97C6B36E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08C4-C1A2-4506-A967-D7F59CF9A0BB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43C875C-9BEA-4BE8-B824-F4112943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C4E0B0-2160-4794-8327-AAD09A1E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312AE5-3EB8-45B0-88AD-8760A2BB6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0" y="1513623"/>
            <a:ext cx="4826000" cy="1915377"/>
          </a:xfrm>
          <a:custGeom>
            <a:avLst/>
            <a:gdLst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-402151 w 4826000"/>
              <a:gd name="connsiteY0" fmla="*/ 296030 h 1578827"/>
              <a:gd name="connsiteX1" fmla="*/ -804349 w 4826000"/>
              <a:gd name="connsiteY1" fmla="*/ 296030 h 1578827"/>
              <a:gd name="connsiteX2" fmla="*/ -2252149 w 4826000"/>
              <a:gd name="connsiteY2" fmla="*/ 1776180 h 1578827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1447800 w 7078149"/>
              <a:gd name="connsiteY0" fmla="*/ 296030 h 1776180"/>
              <a:gd name="connsiteX1" fmla="*/ 0 w 7078149"/>
              <a:gd name="connsiteY1" fmla="*/ 1776180 h 1776180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5940287 w 7078149"/>
              <a:gd name="connsiteY0" fmla="*/ 1568239 h 1776180"/>
              <a:gd name="connsiteX1" fmla="*/ 0 w 7078149"/>
              <a:gd name="connsiteY1" fmla="*/ 1776180 h 1776180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88138 w 4826000"/>
              <a:gd name="connsiteY0" fmla="*/ 15682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08763 w 4826000"/>
              <a:gd name="connsiteY0" fmla="*/ 15809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11938 w 4826000"/>
              <a:gd name="connsiteY0" fmla="*/ 1587289 h 1587336"/>
              <a:gd name="connsiteX1" fmla="*/ 1246425 w 4826000"/>
              <a:gd name="connsiteY1" fmla="*/ 1587336 h 1587336"/>
              <a:gd name="connsiteX0" fmla="*/ 0 w 4826000"/>
              <a:gd name="connsiteY0" fmla="*/ 0 h 1587289"/>
              <a:gd name="connsiteX1" fmla="*/ 4826000 w 4826000"/>
              <a:gd name="connsiteY1" fmla="*/ 0 h 1587289"/>
              <a:gd name="connsiteX2" fmla="*/ 4826000 w 4826000"/>
              <a:gd name="connsiteY2" fmla="*/ 1578827 h 1587289"/>
              <a:gd name="connsiteX3" fmla="*/ 0 w 4826000"/>
              <a:gd name="connsiteY3" fmla="*/ 1578827 h 1587289"/>
              <a:gd name="connsiteX4" fmla="*/ 0 w 4826000"/>
              <a:gd name="connsiteY4" fmla="*/ 0 h 1587289"/>
              <a:gd name="connsiteX0" fmla="*/ 3611938 w 4826000"/>
              <a:gd name="connsiteY0" fmla="*/ 1587289 h 1587289"/>
              <a:gd name="connsiteX1" fmla="*/ 1240075 w 4826000"/>
              <a:gd name="connsiteY1" fmla="*/ 1577811 h 1587289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417875 w 4826000"/>
              <a:gd name="connsiteY1" fmla="*/ 1577811 h 1578827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373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119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05563 w 4826000"/>
              <a:gd name="connsiteY0" fmla="*/ 1577207 h 1578827"/>
              <a:gd name="connsiteX1" fmla="*/ 1417875 w 4826000"/>
              <a:gd name="connsiteY1" fmla="*/ 1577811 h 157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6000" h="1578827" stroke="0" extrusionOk="0">
                <a:moveTo>
                  <a:pt x="0" y="0"/>
                </a:moveTo>
                <a:lnTo>
                  <a:pt x="4826000" y="0"/>
                </a:lnTo>
                <a:lnTo>
                  <a:pt x="4826000" y="1578827"/>
                </a:lnTo>
                <a:lnTo>
                  <a:pt x="0" y="1578827"/>
                </a:lnTo>
                <a:lnTo>
                  <a:pt x="0" y="0"/>
                </a:lnTo>
                <a:close/>
              </a:path>
              <a:path w="4826000" h="1578827" fill="none" extrusionOk="0">
                <a:moveTo>
                  <a:pt x="3405563" y="1577207"/>
                </a:moveTo>
                <a:lnTo>
                  <a:pt x="1417875" y="1577811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bIns="18000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1719666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6">
            <a:extLst>
              <a:ext uri="{FF2B5EF4-FFF2-40B4-BE49-F238E27FC236}">
                <a16:creationId xmlns:a16="http://schemas.microsoft.com/office/drawing/2014/main" id="{7FF8907B-428E-4B96-B598-AF033C36BA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2044" y="944563"/>
            <a:ext cx="5806800" cy="5724525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>
            <a:extLst>
              <a:ext uri="{FF2B5EF4-FFF2-40B4-BE49-F238E27FC236}">
                <a16:creationId xmlns:a16="http://schemas.microsoft.com/office/drawing/2014/main" id="{7AD2F0A9-A9A5-4695-B713-6EADD5FFC0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92044" y="3962938"/>
            <a:ext cx="5807869" cy="2706150"/>
          </a:xfrm>
          <a:solidFill>
            <a:schemeClr val="accent3">
              <a:lumMod val="75000"/>
              <a:alpha val="80000"/>
            </a:schemeClr>
          </a:solidFill>
        </p:spPr>
        <p:txBody>
          <a:bodyPr lIns="180000" tIns="1620000" rIns="180000" bIns="180000" anchor="t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4A8395C-5571-4D04-BC10-1EA9E18829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3155" y="944564"/>
            <a:ext cx="5806800" cy="572452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E59FAB3-188A-415F-94AA-18A164ED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C4EC8-87DC-4CCC-B7E2-C931ACC28E22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E076DF7-4B3F-400C-B7DF-04E44BB1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26754B6-81A4-44F3-8D09-F2102457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623044A6-B8FA-49C6-800B-B3C9D13C8B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2088" y="3962938"/>
            <a:ext cx="5806800" cy="2706150"/>
          </a:xfrm>
          <a:solidFill>
            <a:schemeClr val="accent3">
              <a:lumMod val="75000"/>
              <a:alpha val="80000"/>
            </a:schemeClr>
          </a:solidFill>
        </p:spPr>
        <p:txBody>
          <a:bodyPr lIns="180000" tIns="1620000" rIns="180000" bIns="180000" anchor="t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02D001EA-032D-4F54-A9C3-1E7788B12E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1590" y="3962936"/>
            <a:ext cx="5438936" cy="1606009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för att lägga till rubrik</a:t>
            </a:r>
            <a:endParaRPr lang="en-GB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C07B67D-AC10-44B2-AA32-F7611361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962936"/>
            <a:ext cx="5434966" cy="161925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0484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0501644-9713-4AC7-AFEC-850EDED3034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1712" y="944564"/>
            <a:ext cx="3796584" cy="572452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719531CD-9759-49F8-8C82-7EF913DB74E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99821" y="944564"/>
            <a:ext cx="3798000" cy="572452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08A5732A-471A-41CA-9640-ABC190CCBDE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210532" y="944564"/>
            <a:ext cx="3797202" cy="572452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0F91A3-1B47-4CB0-9BAF-25E9CCF16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A31EA-30C3-4B56-8598-86EEDB34818F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EA8F8-72D2-4B55-8273-8973750A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ECDDD8E-0965-451F-A6EA-FA5572D1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11">
            <a:extLst>
              <a:ext uri="{FF2B5EF4-FFF2-40B4-BE49-F238E27FC236}">
                <a16:creationId xmlns:a16="http://schemas.microsoft.com/office/drawing/2014/main" id="{1B3649FC-CFE6-4E5E-888D-32B18406CF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1475" y="5600700"/>
            <a:ext cx="3347424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11">
            <a:extLst>
              <a:ext uri="{FF2B5EF4-FFF2-40B4-BE49-F238E27FC236}">
                <a16:creationId xmlns:a16="http://schemas.microsoft.com/office/drawing/2014/main" id="{43D444AC-9D23-435F-883B-71ACD31AF5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19259" y="5600700"/>
            <a:ext cx="3353479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latshållare för text 11">
            <a:extLst>
              <a:ext uri="{FF2B5EF4-FFF2-40B4-BE49-F238E27FC236}">
                <a16:creationId xmlns:a16="http://schemas.microsoft.com/office/drawing/2014/main" id="{0B1052DD-0A8F-4C73-BF92-6C3B0D3261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4197" y="5600700"/>
            <a:ext cx="3353480" cy="917398"/>
          </a:xfrm>
        </p:spPr>
        <p:txBody>
          <a:bodyPr anchor="t">
            <a:norm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8287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5475" indent="0">
              <a:buNone/>
              <a:defRPr>
                <a:solidFill>
                  <a:schemeClr val="bg1"/>
                </a:solidFill>
              </a:defRPr>
            </a:lvl4pPr>
            <a:lvl5pPr marL="8080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03FF3AA0-05DC-45CA-B2FF-DF0574061C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9260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Rubrik</a:t>
            </a:r>
            <a:endParaRPr lang="en-GB"/>
          </a:p>
        </p:txBody>
      </p:sp>
      <p:sp>
        <p:nvSpPr>
          <p:cNvPr id="23" name="Platshållare för text 7">
            <a:extLst>
              <a:ext uri="{FF2B5EF4-FFF2-40B4-BE49-F238E27FC236}">
                <a16:creationId xmlns:a16="http://schemas.microsoft.com/office/drawing/2014/main" id="{8144AEED-0F06-458F-AAF9-0B36208A5D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5419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Rubrik</a:t>
            </a:r>
            <a:endParaRPr lang="en-GB"/>
          </a:p>
        </p:txBody>
      </p:sp>
      <p:sp>
        <p:nvSpPr>
          <p:cNvPr id="24" name="Platshållare för text 7">
            <a:extLst>
              <a:ext uri="{FF2B5EF4-FFF2-40B4-BE49-F238E27FC236}">
                <a16:creationId xmlns:a16="http://schemas.microsoft.com/office/drawing/2014/main" id="{78280E51-D122-4BD3-8FC8-8073CE387C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34197" y="3994335"/>
            <a:ext cx="3353480" cy="1606363"/>
          </a:xfrm>
          <a:prstGeom prst="rect">
            <a:avLst/>
          </a:prstGeom>
          <a:ln w="19050">
            <a:noFill/>
          </a:ln>
        </p:spPr>
        <p:txBody>
          <a:bodyPr bIns="180000" anchor="b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Rubrik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006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bild och innehåll - Svart/färg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67DAC112-8A35-4382-8400-DB4FA6C09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2087" y="4325934"/>
            <a:ext cx="11807825" cy="2343154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9A443532-B7FA-458F-A81A-C56137841B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47738" y="5193159"/>
            <a:ext cx="10265285" cy="116319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180975" indent="0">
              <a:buNone/>
              <a:defRPr sz="1600"/>
            </a:lvl2pPr>
            <a:lvl3pPr marL="361950" indent="0">
              <a:buNone/>
              <a:defRPr sz="14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36B2764-55D7-4A16-9381-D6E0C09E9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3189284"/>
          </a:xfrm>
          <a:solidFill>
            <a:schemeClr val="accent1"/>
          </a:solidFill>
          <a:ln w="203200">
            <a:noFill/>
            <a:miter lim="800000"/>
          </a:ln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263706-F67B-4CC6-8583-232665C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776A-A462-4875-ABA0-CA0C7882D454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6890C6-3457-4195-9322-DE333D56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B3A9E5-E90D-43E4-8BBB-76F04816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C88519C-1CA4-4CF5-9BE2-30280F7CA8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7738" y="4325934"/>
            <a:ext cx="10265285" cy="816424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rubrikformat</a:t>
            </a:r>
          </a:p>
        </p:txBody>
      </p:sp>
      <p:sp>
        <p:nvSpPr>
          <p:cNvPr id="10" name="Platshållare för rubrik 1">
            <a:extLst>
              <a:ext uri="{FF2B5EF4-FFF2-40B4-BE49-F238E27FC236}">
                <a16:creationId xmlns:a16="http://schemas.microsoft.com/office/drawing/2014/main" id="{0066B2D5-B297-43F3-91FA-917B5B2E0B46}"/>
              </a:ext>
            </a:extLst>
          </p:cNvPr>
          <p:cNvSpPr txBox="1">
            <a:spLocks/>
          </p:cNvSpPr>
          <p:nvPr userDrawn="1"/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553094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bild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D5DFF99-CBEC-40BA-BBED-C5CD644ED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088" y="944563"/>
            <a:ext cx="11796712" cy="5724524"/>
          </a:xfrm>
          <a:custGeom>
            <a:avLst/>
            <a:gdLst>
              <a:gd name="connsiteX0" fmla="*/ 0 w 12192000"/>
              <a:gd name="connsiteY0" fmla="*/ 0 h 6423025"/>
              <a:gd name="connsiteX1" fmla="*/ 12192000 w 12192000"/>
              <a:gd name="connsiteY1" fmla="*/ 0 h 6423025"/>
              <a:gd name="connsiteX2" fmla="*/ 12192000 w 12192000"/>
              <a:gd name="connsiteY2" fmla="*/ 3654425 h 6423025"/>
              <a:gd name="connsiteX3" fmla="*/ 12192000 w 12192000"/>
              <a:gd name="connsiteY3" fmla="*/ 4068799 h 6423025"/>
              <a:gd name="connsiteX4" fmla="*/ 12192000 w 12192000"/>
              <a:gd name="connsiteY4" fmla="*/ 4664378 h 6423025"/>
              <a:gd name="connsiteX5" fmla="*/ 12192000 w 12192000"/>
              <a:gd name="connsiteY5" fmla="*/ 6423025 h 6423025"/>
              <a:gd name="connsiteX6" fmla="*/ 9965071 w 12192000"/>
              <a:gd name="connsiteY6" fmla="*/ 6423025 h 6423025"/>
              <a:gd name="connsiteX7" fmla="*/ 9210903 w 12192000"/>
              <a:gd name="connsiteY7" fmla="*/ 6423025 h 6423025"/>
              <a:gd name="connsiteX8" fmla="*/ 7416800 w 12192000"/>
              <a:gd name="connsiteY8" fmla="*/ 6423025 h 6423025"/>
              <a:gd name="connsiteX9" fmla="*/ 0 w 12192000"/>
              <a:gd name="connsiteY9" fmla="*/ 6423025 h 64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423025">
                <a:moveTo>
                  <a:pt x="0" y="0"/>
                </a:moveTo>
                <a:lnTo>
                  <a:pt x="12192000" y="0"/>
                </a:lnTo>
                <a:lnTo>
                  <a:pt x="12192000" y="3654425"/>
                </a:lnTo>
                <a:lnTo>
                  <a:pt x="12192000" y="4068799"/>
                </a:lnTo>
                <a:lnTo>
                  <a:pt x="12192000" y="4664378"/>
                </a:lnTo>
                <a:lnTo>
                  <a:pt x="12192000" y="6423025"/>
                </a:lnTo>
                <a:lnTo>
                  <a:pt x="9965071" y="6423025"/>
                </a:lnTo>
                <a:lnTo>
                  <a:pt x="9210903" y="6423025"/>
                </a:lnTo>
                <a:lnTo>
                  <a:pt x="7416800" y="6423025"/>
                </a:lnTo>
                <a:lnTo>
                  <a:pt x="0" y="64230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90C84-B678-4DA2-B5BC-09F4C05C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FE72-73F4-41C3-8666-E73F5A953AF1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834AC-21EA-45BA-8F4A-F72C3790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18E5EE-05D9-4FB5-AFB1-70A04961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1BE8664E-CC48-494C-AE7B-F513C6167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396296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DFA03A-259F-4144-BE1E-F3FE09DD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102965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A24B74F-9384-4EF6-AA81-AE426EC2D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449C-2244-4142-BC9E-E9D6C4D50DFE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ED54896-96CB-490F-AE8B-BCFA71D2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1C07B29-24E8-4BF3-A944-4C0094FA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72803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bild och tre spalt - Svart/färg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8C58069E-5971-4090-BEA7-70D00C1798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2087" y="4325934"/>
            <a:ext cx="11807825" cy="2343154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200"/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61D15377-7537-4235-86BF-A886D8C09B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3"/>
            <a:ext cx="11807825" cy="3189284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263706-F67B-4CC6-8583-232665C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458E-BD34-491C-B2FD-8770AEF72F8D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6890C6-3457-4195-9322-DE333D56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B3A9E5-E90D-43E4-8BBB-76F04816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64AC664-3608-4C57-BBA0-69C5C13E8EB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47738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8">
            <a:extLst>
              <a:ext uri="{FF2B5EF4-FFF2-40B4-BE49-F238E27FC236}">
                <a16:creationId xmlns:a16="http://schemas.microsoft.com/office/drawing/2014/main" id="{1D2AE3E2-E7EF-4CB6-8B2B-974916E8311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76000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4DA0818F-8259-462A-BC19-DB2EB9F2771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04262" y="3036888"/>
            <a:ext cx="3240000" cy="3213012"/>
          </a:xfrm>
          <a:solidFill>
            <a:schemeClr val="bg1"/>
          </a:solidFill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txBody>
          <a:bodyPr lIns="288000" tIns="288000" rIns="288000" bIns="288000" anchor="ctr"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DA223F19-3E12-482C-B280-6936E7FC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152917"/>
            <a:ext cx="10296525" cy="1331218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9177362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delare/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CB1D72B8-9649-43AA-BA3D-BA5C6976B6A9}"/>
              </a:ext>
            </a:extLst>
          </p:cNvPr>
          <p:cNvSpPr/>
          <p:nvPr userDrawn="1"/>
        </p:nvSpPr>
        <p:spPr>
          <a:xfrm>
            <a:off x="0" y="6677881"/>
            <a:ext cx="12192000" cy="188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DCEBD2A1-0EE1-4B77-B61C-FEDC9F6EADE8}"/>
              </a:ext>
            </a:extLst>
          </p:cNvPr>
          <p:cNvSpPr/>
          <p:nvPr userDrawn="1"/>
        </p:nvSpPr>
        <p:spPr>
          <a:xfrm rot="5400000">
            <a:off x="-2951956" y="3713957"/>
            <a:ext cx="6092826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B82106E-A68C-4583-BC40-F6D7B44257AF}"/>
              </a:ext>
            </a:extLst>
          </p:cNvPr>
          <p:cNvSpPr/>
          <p:nvPr userDrawn="1"/>
        </p:nvSpPr>
        <p:spPr>
          <a:xfrm rot="5400000">
            <a:off x="9044131" y="3713958"/>
            <a:ext cx="6092824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F8354A-28BC-4C5B-9769-B324EA758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8" y="4974433"/>
            <a:ext cx="9720262" cy="125571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B0A25D-9D39-48DD-B345-1DCEC179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D3241-D7F7-4062-B4C0-A3E5637870F6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AB11E8-22F2-4713-99B4-07BCE068C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24068A-1B83-4915-B673-6D4C5C88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9594CC-E40F-40C1-A5EF-91E5DF73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2866293"/>
            <a:ext cx="9720262" cy="1828800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BC8D6F1-1C99-4912-A230-A509B3F14768}"/>
              </a:ext>
            </a:extLst>
          </p:cNvPr>
          <p:cNvSpPr/>
          <p:nvPr userDrawn="1"/>
        </p:nvSpPr>
        <p:spPr>
          <a:xfrm>
            <a:off x="192087" y="765175"/>
            <a:ext cx="11873343" cy="195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65934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D5DFF99-CBEC-40BA-BBED-C5CD644EDD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2088" y="944563"/>
            <a:ext cx="11796712" cy="5724524"/>
          </a:xfrm>
          <a:custGeom>
            <a:avLst/>
            <a:gdLst>
              <a:gd name="connsiteX0" fmla="*/ 0 w 12192000"/>
              <a:gd name="connsiteY0" fmla="*/ 0 h 6423025"/>
              <a:gd name="connsiteX1" fmla="*/ 12192000 w 12192000"/>
              <a:gd name="connsiteY1" fmla="*/ 0 h 6423025"/>
              <a:gd name="connsiteX2" fmla="*/ 12192000 w 12192000"/>
              <a:gd name="connsiteY2" fmla="*/ 3654425 h 6423025"/>
              <a:gd name="connsiteX3" fmla="*/ 12192000 w 12192000"/>
              <a:gd name="connsiteY3" fmla="*/ 4068799 h 6423025"/>
              <a:gd name="connsiteX4" fmla="*/ 12192000 w 12192000"/>
              <a:gd name="connsiteY4" fmla="*/ 4664378 h 6423025"/>
              <a:gd name="connsiteX5" fmla="*/ 12192000 w 12192000"/>
              <a:gd name="connsiteY5" fmla="*/ 6423025 h 6423025"/>
              <a:gd name="connsiteX6" fmla="*/ 9965071 w 12192000"/>
              <a:gd name="connsiteY6" fmla="*/ 6423025 h 6423025"/>
              <a:gd name="connsiteX7" fmla="*/ 9210903 w 12192000"/>
              <a:gd name="connsiteY7" fmla="*/ 6423025 h 6423025"/>
              <a:gd name="connsiteX8" fmla="*/ 7416800 w 12192000"/>
              <a:gd name="connsiteY8" fmla="*/ 6423025 h 6423025"/>
              <a:gd name="connsiteX9" fmla="*/ 0 w 12192000"/>
              <a:gd name="connsiteY9" fmla="*/ 6423025 h 64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423025">
                <a:moveTo>
                  <a:pt x="0" y="0"/>
                </a:moveTo>
                <a:lnTo>
                  <a:pt x="12192000" y="0"/>
                </a:lnTo>
                <a:lnTo>
                  <a:pt x="12192000" y="3654425"/>
                </a:lnTo>
                <a:lnTo>
                  <a:pt x="12192000" y="4068799"/>
                </a:lnTo>
                <a:lnTo>
                  <a:pt x="12192000" y="4664378"/>
                </a:lnTo>
                <a:lnTo>
                  <a:pt x="12192000" y="6423025"/>
                </a:lnTo>
                <a:lnTo>
                  <a:pt x="9965071" y="6423025"/>
                </a:lnTo>
                <a:lnTo>
                  <a:pt x="9210903" y="6423025"/>
                </a:lnTo>
                <a:lnTo>
                  <a:pt x="7416800" y="6423025"/>
                </a:lnTo>
                <a:lnTo>
                  <a:pt x="0" y="64230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85C7F7B-1944-483D-AEE5-C6DC59A6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166812"/>
            <a:ext cx="10296525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90C84-B678-4DA2-B5BC-09F4C05C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30BF6-ED4E-476A-AB6F-48BDDC1DCAEC}" type="datetime1">
              <a:rPr lang="sv-SE" smtClean="0"/>
              <a:t>2024-09-30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834AC-21EA-45BA-8F4A-F72C3790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18E5EE-05D9-4FB5-AFB1-70A04961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876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A41610-47DC-45DD-B046-F35FC8CBD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7737" y="2492375"/>
            <a:ext cx="10296525" cy="3684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0DFB67-1D36-43FB-8443-D6B735FF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654C6A-E510-4250-A456-73BA577B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4B4344-FD28-499A-8D86-32DA56D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3282C2-5CE6-4355-BE64-35EED4A7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769101"/>
            <a:ext cx="10296525" cy="1331218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28491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tshållare för bild 35">
            <a:extLst>
              <a:ext uri="{FF2B5EF4-FFF2-40B4-BE49-F238E27FC236}">
                <a16:creationId xmlns:a16="http://schemas.microsoft.com/office/drawing/2014/main" id="{09960D59-A601-4506-BD1C-8822F6CFCB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12191997" cy="6857999"/>
          </a:xfrm>
          <a:custGeom>
            <a:avLst/>
            <a:gdLst>
              <a:gd name="connsiteX0" fmla="*/ 7839774 w 12191997"/>
              <a:gd name="connsiteY0" fmla="*/ 5101489 h 6857999"/>
              <a:gd name="connsiteX1" fmla="*/ 7839774 w 12191997"/>
              <a:gd name="connsiteY1" fmla="*/ 5128955 h 6857999"/>
              <a:gd name="connsiteX2" fmla="*/ 7814535 w 12191997"/>
              <a:gd name="connsiteY2" fmla="*/ 5184631 h 6857999"/>
              <a:gd name="connsiteX3" fmla="*/ 7752178 w 12191997"/>
              <a:gd name="connsiteY3" fmla="*/ 5204674 h 6857999"/>
              <a:gd name="connsiteX4" fmla="*/ 7713576 w 12191997"/>
              <a:gd name="connsiteY4" fmla="*/ 5195024 h 6857999"/>
              <a:gd name="connsiteX5" fmla="*/ 7699472 w 12191997"/>
              <a:gd name="connsiteY5" fmla="*/ 5168299 h 6857999"/>
              <a:gd name="connsiteX6" fmla="*/ 7720258 w 12191997"/>
              <a:gd name="connsiteY6" fmla="*/ 5133409 h 6857999"/>
              <a:gd name="connsiteX7" fmla="*/ 7787068 w 12191997"/>
              <a:gd name="connsiteY7" fmla="*/ 5112624 h 6857999"/>
              <a:gd name="connsiteX8" fmla="*/ 5113905 w 12191997"/>
              <a:gd name="connsiteY8" fmla="*/ 5101489 h 6857999"/>
              <a:gd name="connsiteX9" fmla="*/ 5113905 w 12191997"/>
              <a:gd name="connsiteY9" fmla="*/ 5128955 h 6857999"/>
              <a:gd name="connsiteX10" fmla="*/ 5088664 w 12191997"/>
              <a:gd name="connsiteY10" fmla="*/ 5184631 h 6857999"/>
              <a:gd name="connsiteX11" fmla="*/ 5026308 w 12191997"/>
              <a:gd name="connsiteY11" fmla="*/ 5204674 h 6857999"/>
              <a:gd name="connsiteX12" fmla="*/ 4987706 w 12191997"/>
              <a:gd name="connsiteY12" fmla="*/ 5195024 h 6857999"/>
              <a:gd name="connsiteX13" fmla="*/ 4973602 w 12191997"/>
              <a:gd name="connsiteY13" fmla="*/ 5168299 h 6857999"/>
              <a:gd name="connsiteX14" fmla="*/ 4994387 w 12191997"/>
              <a:gd name="connsiteY14" fmla="*/ 5133409 h 6857999"/>
              <a:gd name="connsiteX15" fmla="*/ 5061200 w 12191997"/>
              <a:gd name="connsiteY15" fmla="*/ 5112624 h 6857999"/>
              <a:gd name="connsiteX16" fmla="*/ 4496277 w 12191997"/>
              <a:gd name="connsiteY16" fmla="*/ 5101489 h 6857999"/>
              <a:gd name="connsiteX17" fmla="*/ 4496277 w 12191997"/>
              <a:gd name="connsiteY17" fmla="*/ 5128955 h 6857999"/>
              <a:gd name="connsiteX18" fmla="*/ 4471037 w 12191997"/>
              <a:gd name="connsiteY18" fmla="*/ 5184631 h 6857999"/>
              <a:gd name="connsiteX19" fmla="*/ 4408680 w 12191997"/>
              <a:gd name="connsiteY19" fmla="*/ 5204674 h 6857999"/>
              <a:gd name="connsiteX20" fmla="*/ 4370079 w 12191997"/>
              <a:gd name="connsiteY20" fmla="*/ 5195024 h 6857999"/>
              <a:gd name="connsiteX21" fmla="*/ 4355975 w 12191997"/>
              <a:gd name="connsiteY21" fmla="*/ 5168299 h 6857999"/>
              <a:gd name="connsiteX22" fmla="*/ 4376760 w 12191997"/>
              <a:gd name="connsiteY22" fmla="*/ 5133409 h 6857999"/>
              <a:gd name="connsiteX23" fmla="*/ 4443570 w 12191997"/>
              <a:gd name="connsiteY23" fmla="*/ 5112624 h 6857999"/>
              <a:gd name="connsiteX24" fmla="*/ 8108502 w 12191997"/>
              <a:gd name="connsiteY24" fmla="*/ 4991623 h 6857999"/>
              <a:gd name="connsiteX25" fmla="*/ 8166404 w 12191997"/>
              <a:gd name="connsiteY25" fmla="*/ 5018347 h 6857999"/>
              <a:gd name="connsiteX26" fmla="*/ 8188675 w 12191997"/>
              <a:gd name="connsiteY26" fmla="*/ 5088127 h 6857999"/>
              <a:gd name="connsiteX27" fmla="*/ 8166404 w 12191997"/>
              <a:gd name="connsiteY27" fmla="*/ 5158650 h 6857999"/>
              <a:gd name="connsiteX28" fmla="*/ 8108502 w 12191997"/>
              <a:gd name="connsiteY28" fmla="*/ 5186116 h 6857999"/>
              <a:gd name="connsiteX29" fmla="*/ 8049857 w 12191997"/>
              <a:gd name="connsiteY29" fmla="*/ 5159392 h 6857999"/>
              <a:gd name="connsiteX30" fmla="*/ 8028329 w 12191997"/>
              <a:gd name="connsiteY30" fmla="*/ 5088127 h 6857999"/>
              <a:gd name="connsiteX31" fmla="*/ 8049857 w 12191997"/>
              <a:gd name="connsiteY31" fmla="*/ 5018347 h 6857999"/>
              <a:gd name="connsiteX32" fmla="*/ 8108502 w 12191997"/>
              <a:gd name="connsiteY32" fmla="*/ 4991623 h 6857999"/>
              <a:gd name="connsiteX33" fmla="*/ 6667620 w 12191997"/>
              <a:gd name="connsiteY33" fmla="*/ 4990139 h 6857999"/>
              <a:gd name="connsiteX34" fmla="*/ 6730719 w 12191997"/>
              <a:gd name="connsiteY34" fmla="*/ 5019090 h 6857999"/>
              <a:gd name="connsiteX35" fmla="*/ 6754474 w 12191997"/>
              <a:gd name="connsiteY35" fmla="*/ 5095551 h 6857999"/>
              <a:gd name="connsiteX36" fmla="*/ 6730719 w 12191997"/>
              <a:gd name="connsiteY36" fmla="*/ 5171270 h 6857999"/>
              <a:gd name="connsiteX37" fmla="*/ 6667620 w 12191997"/>
              <a:gd name="connsiteY37" fmla="*/ 5200221 h 6857999"/>
              <a:gd name="connsiteX38" fmla="*/ 6604521 w 12191997"/>
              <a:gd name="connsiteY38" fmla="*/ 5171270 h 6857999"/>
              <a:gd name="connsiteX39" fmla="*/ 6580767 w 12191997"/>
              <a:gd name="connsiteY39" fmla="*/ 5095551 h 6857999"/>
              <a:gd name="connsiteX40" fmla="*/ 6604521 w 12191997"/>
              <a:gd name="connsiteY40" fmla="*/ 5019090 h 6857999"/>
              <a:gd name="connsiteX41" fmla="*/ 6667620 w 12191997"/>
              <a:gd name="connsiteY41" fmla="*/ 4990139 h 6857999"/>
              <a:gd name="connsiteX42" fmla="*/ 5598652 w 12191997"/>
              <a:gd name="connsiteY42" fmla="*/ 4990139 h 6857999"/>
              <a:gd name="connsiteX43" fmla="*/ 5661750 w 12191997"/>
              <a:gd name="connsiteY43" fmla="*/ 5019090 h 6857999"/>
              <a:gd name="connsiteX44" fmla="*/ 5685505 w 12191997"/>
              <a:gd name="connsiteY44" fmla="*/ 5095551 h 6857999"/>
              <a:gd name="connsiteX45" fmla="*/ 5661750 w 12191997"/>
              <a:gd name="connsiteY45" fmla="*/ 5171270 h 6857999"/>
              <a:gd name="connsiteX46" fmla="*/ 5598652 w 12191997"/>
              <a:gd name="connsiteY46" fmla="*/ 5200221 h 6857999"/>
              <a:gd name="connsiteX47" fmla="*/ 5535552 w 12191997"/>
              <a:gd name="connsiteY47" fmla="*/ 5171270 h 6857999"/>
              <a:gd name="connsiteX48" fmla="*/ 5511798 w 12191997"/>
              <a:gd name="connsiteY48" fmla="*/ 5095551 h 6857999"/>
              <a:gd name="connsiteX49" fmla="*/ 5535552 w 12191997"/>
              <a:gd name="connsiteY49" fmla="*/ 5019090 h 6857999"/>
              <a:gd name="connsiteX50" fmla="*/ 5598652 w 12191997"/>
              <a:gd name="connsiteY50" fmla="*/ 4990139 h 6857999"/>
              <a:gd name="connsiteX51" fmla="*/ 8456660 w 12191997"/>
              <a:gd name="connsiteY51" fmla="*/ 4987912 h 6857999"/>
              <a:gd name="connsiteX52" fmla="*/ 8511593 w 12191997"/>
              <a:gd name="connsiteY52" fmla="*/ 5007955 h 6857999"/>
              <a:gd name="connsiteX53" fmla="*/ 8533121 w 12191997"/>
              <a:gd name="connsiteY53" fmla="*/ 5062888 h 6857999"/>
              <a:gd name="connsiteX54" fmla="*/ 8376487 w 12191997"/>
              <a:gd name="connsiteY54" fmla="*/ 5062888 h 6857999"/>
              <a:gd name="connsiteX55" fmla="*/ 8403953 w 12191997"/>
              <a:gd name="connsiteY55" fmla="*/ 5007212 h 6857999"/>
              <a:gd name="connsiteX56" fmla="*/ 8456660 w 12191997"/>
              <a:gd name="connsiteY56" fmla="*/ 4987912 h 6857999"/>
              <a:gd name="connsiteX57" fmla="*/ 7223632 w 12191997"/>
              <a:gd name="connsiteY57" fmla="*/ 4987912 h 6857999"/>
              <a:gd name="connsiteX58" fmla="*/ 7278566 w 12191997"/>
              <a:gd name="connsiteY58" fmla="*/ 5007955 h 6857999"/>
              <a:gd name="connsiteX59" fmla="*/ 7300093 w 12191997"/>
              <a:gd name="connsiteY59" fmla="*/ 5062888 h 6857999"/>
              <a:gd name="connsiteX60" fmla="*/ 7143460 w 12191997"/>
              <a:gd name="connsiteY60" fmla="*/ 5062888 h 6857999"/>
              <a:gd name="connsiteX61" fmla="*/ 7170926 w 12191997"/>
              <a:gd name="connsiteY61" fmla="*/ 5007212 h 6857999"/>
              <a:gd name="connsiteX62" fmla="*/ 7223632 w 12191997"/>
              <a:gd name="connsiteY62" fmla="*/ 4987912 h 6857999"/>
              <a:gd name="connsiteX63" fmla="*/ 7018004 w 12191997"/>
              <a:gd name="connsiteY63" fmla="*/ 4940401 h 6857999"/>
              <a:gd name="connsiteX64" fmla="*/ 6941543 w 12191997"/>
              <a:gd name="connsiteY64" fmla="*/ 4989395 h 6857999"/>
              <a:gd name="connsiteX65" fmla="*/ 6941543 w 12191997"/>
              <a:gd name="connsiteY65" fmla="*/ 4944113 h 6857999"/>
              <a:gd name="connsiteX66" fmla="*/ 6879929 w 12191997"/>
              <a:gd name="connsiteY66" fmla="*/ 4944113 h 6857999"/>
              <a:gd name="connsiteX67" fmla="*/ 6879929 w 12191997"/>
              <a:gd name="connsiteY67" fmla="*/ 5247730 h 6857999"/>
              <a:gd name="connsiteX68" fmla="*/ 6946740 w 12191997"/>
              <a:gd name="connsiteY68" fmla="*/ 5247730 h 6857999"/>
              <a:gd name="connsiteX69" fmla="*/ 6946740 w 12191997"/>
              <a:gd name="connsiteY69" fmla="*/ 5091838 h 6857999"/>
              <a:gd name="connsiteX70" fmla="*/ 6965298 w 12191997"/>
              <a:gd name="connsiteY70" fmla="*/ 5024285 h 6857999"/>
              <a:gd name="connsiteX71" fmla="*/ 7015035 w 12191997"/>
              <a:gd name="connsiteY71" fmla="*/ 4999788 h 6857999"/>
              <a:gd name="connsiteX72" fmla="*/ 7053636 w 12191997"/>
              <a:gd name="connsiteY72" fmla="*/ 5005727 h 6857999"/>
              <a:gd name="connsiteX73" fmla="*/ 7065514 w 12191997"/>
              <a:gd name="connsiteY73" fmla="*/ 4949309 h 6857999"/>
              <a:gd name="connsiteX74" fmla="*/ 7018004 w 12191997"/>
              <a:gd name="connsiteY74" fmla="*/ 4940401 h 6857999"/>
              <a:gd name="connsiteX75" fmla="*/ 5948293 w 12191997"/>
              <a:gd name="connsiteY75" fmla="*/ 4940401 h 6857999"/>
              <a:gd name="connsiteX76" fmla="*/ 5871832 w 12191997"/>
              <a:gd name="connsiteY76" fmla="*/ 4989395 h 6857999"/>
              <a:gd name="connsiteX77" fmla="*/ 5871832 w 12191997"/>
              <a:gd name="connsiteY77" fmla="*/ 4944113 h 6857999"/>
              <a:gd name="connsiteX78" fmla="*/ 5810218 w 12191997"/>
              <a:gd name="connsiteY78" fmla="*/ 4944113 h 6857999"/>
              <a:gd name="connsiteX79" fmla="*/ 5810218 w 12191997"/>
              <a:gd name="connsiteY79" fmla="*/ 5247730 h 6857999"/>
              <a:gd name="connsiteX80" fmla="*/ 5877029 w 12191997"/>
              <a:gd name="connsiteY80" fmla="*/ 5247730 h 6857999"/>
              <a:gd name="connsiteX81" fmla="*/ 5877029 w 12191997"/>
              <a:gd name="connsiteY81" fmla="*/ 5091838 h 6857999"/>
              <a:gd name="connsiteX82" fmla="*/ 5895588 w 12191997"/>
              <a:gd name="connsiteY82" fmla="*/ 5024285 h 6857999"/>
              <a:gd name="connsiteX83" fmla="*/ 5945323 w 12191997"/>
              <a:gd name="connsiteY83" fmla="*/ 4999788 h 6857999"/>
              <a:gd name="connsiteX84" fmla="*/ 5983924 w 12191997"/>
              <a:gd name="connsiteY84" fmla="*/ 5005727 h 6857999"/>
              <a:gd name="connsiteX85" fmla="*/ 5995802 w 12191997"/>
              <a:gd name="connsiteY85" fmla="*/ 4949309 h 6857999"/>
              <a:gd name="connsiteX86" fmla="*/ 5948293 w 12191997"/>
              <a:gd name="connsiteY86" fmla="*/ 4940401 h 6857999"/>
              <a:gd name="connsiteX87" fmla="*/ 8095140 w 12191997"/>
              <a:gd name="connsiteY87" fmla="*/ 4936690 h 6857999"/>
              <a:gd name="connsiteX88" fmla="*/ 8026845 w 12191997"/>
              <a:gd name="connsiteY88" fmla="*/ 4955991 h 6857999"/>
              <a:gd name="connsiteX89" fmla="*/ 7979335 w 12191997"/>
              <a:gd name="connsiteY89" fmla="*/ 5010182 h 6857999"/>
              <a:gd name="connsiteX90" fmla="*/ 7962261 w 12191997"/>
              <a:gd name="connsiteY90" fmla="*/ 5089612 h 6857999"/>
              <a:gd name="connsiteX91" fmla="*/ 7979335 w 12191997"/>
              <a:gd name="connsiteY91" fmla="*/ 5169042 h 6857999"/>
              <a:gd name="connsiteX92" fmla="*/ 8026845 w 12191997"/>
              <a:gd name="connsiteY92" fmla="*/ 5223975 h 6857999"/>
              <a:gd name="connsiteX93" fmla="*/ 8095140 w 12191997"/>
              <a:gd name="connsiteY93" fmla="*/ 5243276 h 6857999"/>
              <a:gd name="connsiteX94" fmla="*/ 8187933 w 12191997"/>
              <a:gd name="connsiteY94" fmla="*/ 5199478 h 6857999"/>
              <a:gd name="connsiteX95" fmla="*/ 8187933 w 12191997"/>
              <a:gd name="connsiteY95" fmla="*/ 5231399 h 6857999"/>
              <a:gd name="connsiteX96" fmla="*/ 8166404 w 12191997"/>
              <a:gd name="connsiteY96" fmla="*/ 5291528 h 6857999"/>
              <a:gd name="connsiteX97" fmla="*/ 8109244 w 12191997"/>
              <a:gd name="connsiteY97" fmla="*/ 5310829 h 6857999"/>
              <a:gd name="connsiteX98" fmla="*/ 8058023 w 12191997"/>
              <a:gd name="connsiteY98" fmla="*/ 5301921 h 6857999"/>
              <a:gd name="connsiteX99" fmla="*/ 8000863 w 12191997"/>
              <a:gd name="connsiteY99" fmla="*/ 5272970 h 6857999"/>
              <a:gd name="connsiteX100" fmla="*/ 7968200 w 12191997"/>
              <a:gd name="connsiteY100" fmla="*/ 5321222 h 6857999"/>
              <a:gd name="connsiteX101" fmla="*/ 8109244 w 12191997"/>
              <a:gd name="connsiteY101" fmla="*/ 5365020 h 6857999"/>
              <a:gd name="connsiteX102" fmla="*/ 8213172 w 12191997"/>
              <a:gd name="connsiteY102" fmla="*/ 5330873 h 6857999"/>
              <a:gd name="connsiteX103" fmla="*/ 8252516 w 12191997"/>
              <a:gd name="connsiteY103" fmla="*/ 5235853 h 6857999"/>
              <a:gd name="connsiteX104" fmla="*/ 8252516 w 12191997"/>
              <a:gd name="connsiteY104" fmla="*/ 4946340 h 6857999"/>
              <a:gd name="connsiteX105" fmla="*/ 8190902 w 12191997"/>
              <a:gd name="connsiteY105" fmla="*/ 4946340 h 6857999"/>
              <a:gd name="connsiteX106" fmla="*/ 8190902 w 12191997"/>
              <a:gd name="connsiteY106" fmla="*/ 4984942 h 6857999"/>
              <a:gd name="connsiteX107" fmla="*/ 8095140 w 12191997"/>
              <a:gd name="connsiteY107" fmla="*/ 4936690 h 6857999"/>
              <a:gd name="connsiteX108" fmla="*/ 8458887 w 12191997"/>
              <a:gd name="connsiteY108" fmla="*/ 4934463 h 6857999"/>
              <a:gd name="connsiteX109" fmla="*/ 8379456 w 12191997"/>
              <a:gd name="connsiteY109" fmla="*/ 4955249 h 6857999"/>
              <a:gd name="connsiteX110" fmla="*/ 8327492 w 12191997"/>
              <a:gd name="connsiteY110" fmla="*/ 5013151 h 6857999"/>
              <a:gd name="connsiteX111" fmla="*/ 8309676 w 12191997"/>
              <a:gd name="connsiteY111" fmla="*/ 5097778 h 6857999"/>
              <a:gd name="connsiteX112" fmla="*/ 8328977 w 12191997"/>
              <a:gd name="connsiteY112" fmla="*/ 5181662 h 6857999"/>
              <a:gd name="connsiteX113" fmla="*/ 8383168 w 12191997"/>
              <a:gd name="connsiteY113" fmla="*/ 5237338 h 6857999"/>
              <a:gd name="connsiteX114" fmla="*/ 8465567 w 12191997"/>
              <a:gd name="connsiteY114" fmla="*/ 5256639 h 6857999"/>
              <a:gd name="connsiteX115" fmla="*/ 8535348 w 12191997"/>
              <a:gd name="connsiteY115" fmla="*/ 5242534 h 6857999"/>
              <a:gd name="connsiteX116" fmla="*/ 8599189 w 12191997"/>
              <a:gd name="connsiteY116" fmla="*/ 5195767 h 6857999"/>
              <a:gd name="connsiteX117" fmla="*/ 8561329 w 12191997"/>
              <a:gd name="connsiteY117" fmla="*/ 5154938 h 6857999"/>
              <a:gd name="connsiteX118" fmla="*/ 8513077 w 12191997"/>
              <a:gd name="connsiteY118" fmla="*/ 5190570 h 6857999"/>
              <a:gd name="connsiteX119" fmla="*/ 8466310 w 12191997"/>
              <a:gd name="connsiteY119" fmla="*/ 5200221 h 6857999"/>
              <a:gd name="connsiteX120" fmla="*/ 8401726 w 12191997"/>
              <a:gd name="connsiteY120" fmla="*/ 5175724 h 6857999"/>
              <a:gd name="connsiteX121" fmla="*/ 8375002 w 12191997"/>
              <a:gd name="connsiteY121" fmla="*/ 5111140 h 6857999"/>
              <a:gd name="connsiteX122" fmla="*/ 8596962 w 12191997"/>
              <a:gd name="connsiteY122" fmla="*/ 5111140 h 6857999"/>
              <a:gd name="connsiteX123" fmla="*/ 8598446 w 12191997"/>
              <a:gd name="connsiteY123" fmla="*/ 5083673 h 6857999"/>
              <a:gd name="connsiteX124" fmla="*/ 8562072 w 12191997"/>
              <a:gd name="connsiteY124" fmla="*/ 4974550 h 6857999"/>
              <a:gd name="connsiteX125" fmla="*/ 8458887 w 12191997"/>
              <a:gd name="connsiteY125" fmla="*/ 4934463 h 6857999"/>
              <a:gd name="connsiteX126" fmla="*/ 7225859 w 12191997"/>
              <a:gd name="connsiteY126" fmla="*/ 4934463 h 6857999"/>
              <a:gd name="connsiteX127" fmla="*/ 7146429 w 12191997"/>
              <a:gd name="connsiteY127" fmla="*/ 4955249 h 6857999"/>
              <a:gd name="connsiteX128" fmla="*/ 7094465 w 12191997"/>
              <a:gd name="connsiteY128" fmla="*/ 5013151 h 6857999"/>
              <a:gd name="connsiteX129" fmla="*/ 7076649 w 12191997"/>
              <a:gd name="connsiteY129" fmla="*/ 5097778 h 6857999"/>
              <a:gd name="connsiteX130" fmla="*/ 7095950 w 12191997"/>
              <a:gd name="connsiteY130" fmla="*/ 5181662 h 6857999"/>
              <a:gd name="connsiteX131" fmla="*/ 7150141 w 12191997"/>
              <a:gd name="connsiteY131" fmla="*/ 5237338 h 6857999"/>
              <a:gd name="connsiteX132" fmla="*/ 7232540 w 12191997"/>
              <a:gd name="connsiteY132" fmla="*/ 5256639 h 6857999"/>
              <a:gd name="connsiteX133" fmla="*/ 7302321 w 12191997"/>
              <a:gd name="connsiteY133" fmla="*/ 5242534 h 6857999"/>
              <a:gd name="connsiteX134" fmla="*/ 7366162 w 12191997"/>
              <a:gd name="connsiteY134" fmla="*/ 5195767 h 6857999"/>
              <a:gd name="connsiteX135" fmla="*/ 7328302 w 12191997"/>
              <a:gd name="connsiteY135" fmla="*/ 5154938 h 6857999"/>
              <a:gd name="connsiteX136" fmla="*/ 7280050 w 12191997"/>
              <a:gd name="connsiteY136" fmla="*/ 5190570 h 6857999"/>
              <a:gd name="connsiteX137" fmla="*/ 7233283 w 12191997"/>
              <a:gd name="connsiteY137" fmla="*/ 5200221 h 6857999"/>
              <a:gd name="connsiteX138" fmla="*/ 7168699 w 12191997"/>
              <a:gd name="connsiteY138" fmla="*/ 5175724 h 6857999"/>
              <a:gd name="connsiteX139" fmla="*/ 7141975 w 12191997"/>
              <a:gd name="connsiteY139" fmla="*/ 5111140 h 6857999"/>
              <a:gd name="connsiteX140" fmla="*/ 7363935 w 12191997"/>
              <a:gd name="connsiteY140" fmla="*/ 5111140 h 6857999"/>
              <a:gd name="connsiteX141" fmla="*/ 7365419 w 12191997"/>
              <a:gd name="connsiteY141" fmla="*/ 5083673 h 6857999"/>
              <a:gd name="connsiteX142" fmla="*/ 7329045 w 12191997"/>
              <a:gd name="connsiteY142" fmla="*/ 4974550 h 6857999"/>
              <a:gd name="connsiteX143" fmla="*/ 7225859 w 12191997"/>
              <a:gd name="connsiteY143" fmla="*/ 4934463 h 6857999"/>
              <a:gd name="connsiteX144" fmla="*/ 6141301 w 12191997"/>
              <a:gd name="connsiteY144" fmla="*/ 4934463 h 6857999"/>
              <a:gd name="connsiteX145" fmla="*/ 6075975 w 12191997"/>
              <a:gd name="connsiteY145" fmla="*/ 4946340 h 6857999"/>
              <a:gd name="connsiteX146" fmla="*/ 6033662 w 12191997"/>
              <a:gd name="connsiteY146" fmla="*/ 4979746 h 6857999"/>
              <a:gd name="connsiteX147" fmla="*/ 6018817 w 12191997"/>
              <a:gd name="connsiteY147" fmla="*/ 5027256 h 6857999"/>
              <a:gd name="connsiteX148" fmla="*/ 6029209 w 12191997"/>
              <a:gd name="connsiteY148" fmla="*/ 5069569 h 6857999"/>
              <a:gd name="connsiteX149" fmla="*/ 6063355 w 12191997"/>
              <a:gd name="connsiteY149" fmla="*/ 5097036 h 6857999"/>
              <a:gd name="connsiteX150" fmla="*/ 6130166 w 12191997"/>
              <a:gd name="connsiteY150" fmla="*/ 5117821 h 6857999"/>
              <a:gd name="connsiteX151" fmla="*/ 6174706 w 12191997"/>
              <a:gd name="connsiteY151" fmla="*/ 5128214 h 6857999"/>
              <a:gd name="connsiteX152" fmla="*/ 6199203 w 12191997"/>
              <a:gd name="connsiteY152" fmla="*/ 5140834 h 6857999"/>
              <a:gd name="connsiteX153" fmla="*/ 6208854 w 12191997"/>
              <a:gd name="connsiteY153" fmla="*/ 5163104 h 6857999"/>
              <a:gd name="connsiteX154" fmla="*/ 6191780 w 12191997"/>
              <a:gd name="connsiteY154" fmla="*/ 5192055 h 6857999"/>
              <a:gd name="connsiteX155" fmla="*/ 6148724 w 12191997"/>
              <a:gd name="connsiteY155" fmla="*/ 5202448 h 6857999"/>
              <a:gd name="connsiteX156" fmla="*/ 6098245 w 12191997"/>
              <a:gd name="connsiteY156" fmla="*/ 5192797 h 6857999"/>
              <a:gd name="connsiteX157" fmla="*/ 6042571 w 12191997"/>
              <a:gd name="connsiteY157" fmla="*/ 5155680 h 6857999"/>
              <a:gd name="connsiteX158" fmla="*/ 6003970 w 12191997"/>
              <a:gd name="connsiteY158" fmla="*/ 5199478 h 6857999"/>
              <a:gd name="connsiteX159" fmla="*/ 6073007 w 12191997"/>
              <a:gd name="connsiteY159" fmla="*/ 5243277 h 6857999"/>
              <a:gd name="connsiteX160" fmla="*/ 6147982 w 12191997"/>
              <a:gd name="connsiteY160" fmla="*/ 5255896 h 6857999"/>
              <a:gd name="connsiteX161" fmla="*/ 6240032 w 12191997"/>
              <a:gd name="connsiteY161" fmla="*/ 5229172 h 6857999"/>
              <a:gd name="connsiteX162" fmla="*/ 6274180 w 12191997"/>
              <a:gd name="connsiteY162" fmla="*/ 5158650 h 6857999"/>
              <a:gd name="connsiteX163" fmla="*/ 6262302 w 12191997"/>
              <a:gd name="connsiteY163" fmla="*/ 5114109 h 6857999"/>
              <a:gd name="connsiteX164" fmla="*/ 6225185 w 12191997"/>
              <a:gd name="connsiteY164" fmla="*/ 5085158 h 6857999"/>
              <a:gd name="connsiteX165" fmla="*/ 6157632 w 12191997"/>
              <a:gd name="connsiteY165" fmla="*/ 5064373 h 6857999"/>
              <a:gd name="connsiteX166" fmla="*/ 6110865 w 12191997"/>
              <a:gd name="connsiteY166" fmla="*/ 5052495 h 6857999"/>
              <a:gd name="connsiteX167" fmla="*/ 6090081 w 12191997"/>
              <a:gd name="connsiteY167" fmla="*/ 5042102 h 6857999"/>
              <a:gd name="connsiteX168" fmla="*/ 6082656 w 12191997"/>
              <a:gd name="connsiteY168" fmla="*/ 5025029 h 6857999"/>
              <a:gd name="connsiteX169" fmla="*/ 6098245 w 12191997"/>
              <a:gd name="connsiteY169" fmla="*/ 4998304 h 6857999"/>
              <a:gd name="connsiteX170" fmla="*/ 6140558 w 12191997"/>
              <a:gd name="connsiteY170" fmla="*/ 4987912 h 6857999"/>
              <a:gd name="connsiteX171" fmla="*/ 6185841 w 12191997"/>
              <a:gd name="connsiteY171" fmla="*/ 4995335 h 6857999"/>
              <a:gd name="connsiteX172" fmla="*/ 6234093 w 12191997"/>
              <a:gd name="connsiteY172" fmla="*/ 5024286 h 6857999"/>
              <a:gd name="connsiteX173" fmla="*/ 6270468 w 12191997"/>
              <a:gd name="connsiteY173" fmla="*/ 4980488 h 6857999"/>
              <a:gd name="connsiteX174" fmla="*/ 6209596 w 12191997"/>
              <a:gd name="connsiteY174" fmla="*/ 4944856 h 6857999"/>
              <a:gd name="connsiteX175" fmla="*/ 6141301 w 12191997"/>
              <a:gd name="connsiteY175" fmla="*/ 4934463 h 6857999"/>
              <a:gd name="connsiteX176" fmla="*/ 3890530 w 12191997"/>
              <a:gd name="connsiteY176" fmla="*/ 4934463 h 6857999"/>
              <a:gd name="connsiteX177" fmla="*/ 3825204 w 12191997"/>
              <a:gd name="connsiteY177" fmla="*/ 4946340 h 6857999"/>
              <a:gd name="connsiteX178" fmla="*/ 3782891 w 12191997"/>
              <a:gd name="connsiteY178" fmla="*/ 4979746 h 6857999"/>
              <a:gd name="connsiteX179" fmla="*/ 3768045 w 12191997"/>
              <a:gd name="connsiteY179" fmla="*/ 5027256 h 6857999"/>
              <a:gd name="connsiteX180" fmla="*/ 3778437 w 12191997"/>
              <a:gd name="connsiteY180" fmla="*/ 5069569 h 6857999"/>
              <a:gd name="connsiteX181" fmla="*/ 3812584 w 12191997"/>
              <a:gd name="connsiteY181" fmla="*/ 5097036 h 6857999"/>
              <a:gd name="connsiteX182" fmla="*/ 3879396 w 12191997"/>
              <a:gd name="connsiteY182" fmla="*/ 5117821 h 6857999"/>
              <a:gd name="connsiteX183" fmla="*/ 3923936 w 12191997"/>
              <a:gd name="connsiteY183" fmla="*/ 5128214 h 6857999"/>
              <a:gd name="connsiteX184" fmla="*/ 3948433 w 12191997"/>
              <a:gd name="connsiteY184" fmla="*/ 5140834 h 6857999"/>
              <a:gd name="connsiteX185" fmla="*/ 3958084 w 12191997"/>
              <a:gd name="connsiteY185" fmla="*/ 5163104 h 6857999"/>
              <a:gd name="connsiteX186" fmla="*/ 3941009 w 12191997"/>
              <a:gd name="connsiteY186" fmla="*/ 5192055 h 6857999"/>
              <a:gd name="connsiteX187" fmla="*/ 3897953 w 12191997"/>
              <a:gd name="connsiteY187" fmla="*/ 5202448 h 6857999"/>
              <a:gd name="connsiteX188" fmla="*/ 3847474 w 12191997"/>
              <a:gd name="connsiteY188" fmla="*/ 5192797 h 6857999"/>
              <a:gd name="connsiteX189" fmla="*/ 3791799 w 12191997"/>
              <a:gd name="connsiteY189" fmla="*/ 5155680 h 6857999"/>
              <a:gd name="connsiteX190" fmla="*/ 3753198 w 12191997"/>
              <a:gd name="connsiteY190" fmla="*/ 5199478 h 6857999"/>
              <a:gd name="connsiteX191" fmla="*/ 3822235 w 12191997"/>
              <a:gd name="connsiteY191" fmla="*/ 5243277 h 6857999"/>
              <a:gd name="connsiteX192" fmla="*/ 3897212 w 12191997"/>
              <a:gd name="connsiteY192" fmla="*/ 5255896 h 6857999"/>
              <a:gd name="connsiteX193" fmla="*/ 3989262 w 12191997"/>
              <a:gd name="connsiteY193" fmla="*/ 5229172 h 6857999"/>
              <a:gd name="connsiteX194" fmla="*/ 4023410 w 12191997"/>
              <a:gd name="connsiteY194" fmla="*/ 5158650 h 6857999"/>
              <a:gd name="connsiteX195" fmla="*/ 4011531 w 12191997"/>
              <a:gd name="connsiteY195" fmla="*/ 5114109 h 6857999"/>
              <a:gd name="connsiteX196" fmla="*/ 3974415 w 12191997"/>
              <a:gd name="connsiteY196" fmla="*/ 5085158 h 6857999"/>
              <a:gd name="connsiteX197" fmla="*/ 3906861 w 12191997"/>
              <a:gd name="connsiteY197" fmla="*/ 5064373 h 6857999"/>
              <a:gd name="connsiteX198" fmla="*/ 3860094 w 12191997"/>
              <a:gd name="connsiteY198" fmla="*/ 5052495 h 6857999"/>
              <a:gd name="connsiteX199" fmla="*/ 3839309 w 12191997"/>
              <a:gd name="connsiteY199" fmla="*/ 5042102 h 6857999"/>
              <a:gd name="connsiteX200" fmla="*/ 3831886 w 12191997"/>
              <a:gd name="connsiteY200" fmla="*/ 5025029 h 6857999"/>
              <a:gd name="connsiteX201" fmla="*/ 3847474 w 12191997"/>
              <a:gd name="connsiteY201" fmla="*/ 4998304 h 6857999"/>
              <a:gd name="connsiteX202" fmla="*/ 3889788 w 12191997"/>
              <a:gd name="connsiteY202" fmla="*/ 4987912 h 6857999"/>
              <a:gd name="connsiteX203" fmla="*/ 3935070 w 12191997"/>
              <a:gd name="connsiteY203" fmla="*/ 4995335 h 6857999"/>
              <a:gd name="connsiteX204" fmla="*/ 3983323 w 12191997"/>
              <a:gd name="connsiteY204" fmla="*/ 5024286 h 6857999"/>
              <a:gd name="connsiteX205" fmla="*/ 4019698 w 12191997"/>
              <a:gd name="connsiteY205" fmla="*/ 4980488 h 6857999"/>
              <a:gd name="connsiteX206" fmla="*/ 3958826 w 12191997"/>
              <a:gd name="connsiteY206" fmla="*/ 4944856 h 6857999"/>
              <a:gd name="connsiteX207" fmla="*/ 3890530 w 12191997"/>
              <a:gd name="connsiteY207" fmla="*/ 4934463 h 6857999"/>
              <a:gd name="connsiteX208" fmla="*/ 6668363 w 12191997"/>
              <a:gd name="connsiteY208" fmla="*/ 4933721 h 6857999"/>
              <a:gd name="connsiteX209" fmla="*/ 6588190 w 12191997"/>
              <a:gd name="connsiteY209" fmla="*/ 4953764 h 6857999"/>
              <a:gd name="connsiteX210" fmla="*/ 6533257 w 12191997"/>
              <a:gd name="connsiteY210" fmla="*/ 5010924 h 6857999"/>
              <a:gd name="connsiteX211" fmla="*/ 6513956 w 12191997"/>
              <a:gd name="connsiteY211" fmla="*/ 5095551 h 6857999"/>
              <a:gd name="connsiteX212" fmla="*/ 6533257 w 12191997"/>
              <a:gd name="connsiteY212" fmla="*/ 5179435 h 6857999"/>
              <a:gd name="connsiteX213" fmla="*/ 6588190 w 12191997"/>
              <a:gd name="connsiteY213" fmla="*/ 5235853 h 6857999"/>
              <a:gd name="connsiteX214" fmla="*/ 6668363 w 12191997"/>
              <a:gd name="connsiteY214" fmla="*/ 5255896 h 6857999"/>
              <a:gd name="connsiteX215" fmla="*/ 6747793 w 12191997"/>
              <a:gd name="connsiteY215" fmla="*/ 5235853 h 6857999"/>
              <a:gd name="connsiteX216" fmla="*/ 6802726 w 12191997"/>
              <a:gd name="connsiteY216" fmla="*/ 5179435 h 6857999"/>
              <a:gd name="connsiteX217" fmla="*/ 6822027 w 12191997"/>
              <a:gd name="connsiteY217" fmla="*/ 5095551 h 6857999"/>
              <a:gd name="connsiteX218" fmla="*/ 6802726 w 12191997"/>
              <a:gd name="connsiteY218" fmla="*/ 5011667 h 6857999"/>
              <a:gd name="connsiteX219" fmla="*/ 6747793 w 12191997"/>
              <a:gd name="connsiteY219" fmla="*/ 4954506 h 6857999"/>
              <a:gd name="connsiteX220" fmla="*/ 6668363 w 12191997"/>
              <a:gd name="connsiteY220" fmla="*/ 4933721 h 6857999"/>
              <a:gd name="connsiteX221" fmla="*/ 5599394 w 12191997"/>
              <a:gd name="connsiteY221" fmla="*/ 4933721 h 6857999"/>
              <a:gd name="connsiteX222" fmla="*/ 5519221 w 12191997"/>
              <a:gd name="connsiteY222" fmla="*/ 4953764 h 6857999"/>
              <a:gd name="connsiteX223" fmla="*/ 5464288 w 12191997"/>
              <a:gd name="connsiteY223" fmla="*/ 5010924 h 6857999"/>
              <a:gd name="connsiteX224" fmla="*/ 5444987 w 12191997"/>
              <a:gd name="connsiteY224" fmla="*/ 5095551 h 6857999"/>
              <a:gd name="connsiteX225" fmla="*/ 5464288 w 12191997"/>
              <a:gd name="connsiteY225" fmla="*/ 5179435 h 6857999"/>
              <a:gd name="connsiteX226" fmla="*/ 5519221 w 12191997"/>
              <a:gd name="connsiteY226" fmla="*/ 5235853 h 6857999"/>
              <a:gd name="connsiteX227" fmla="*/ 5599394 w 12191997"/>
              <a:gd name="connsiteY227" fmla="*/ 5255896 h 6857999"/>
              <a:gd name="connsiteX228" fmla="*/ 5678824 w 12191997"/>
              <a:gd name="connsiteY228" fmla="*/ 5235853 h 6857999"/>
              <a:gd name="connsiteX229" fmla="*/ 5733756 w 12191997"/>
              <a:gd name="connsiteY229" fmla="*/ 5179435 h 6857999"/>
              <a:gd name="connsiteX230" fmla="*/ 5753058 w 12191997"/>
              <a:gd name="connsiteY230" fmla="*/ 5095551 h 6857999"/>
              <a:gd name="connsiteX231" fmla="*/ 5733756 w 12191997"/>
              <a:gd name="connsiteY231" fmla="*/ 5011667 h 6857999"/>
              <a:gd name="connsiteX232" fmla="*/ 5678824 w 12191997"/>
              <a:gd name="connsiteY232" fmla="*/ 4954506 h 6857999"/>
              <a:gd name="connsiteX233" fmla="*/ 5599394 w 12191997"/>
              <a:gd name="connsiteY233" fmla="*/ 4933721 h 6857999"/>
              <a:gd name="connsiteX234" fmla="*/ 8812982 w 12191997"/>
              <a:gd name="connsiteY234" fmla="*/ 4933720 h 6857999"/>
              <a:gd name="connsiteX235" fmla="*/ 8758049 w 12191997"/>
              <a:gd name="connsiteY235" fmla="*/ 4945597 h 6857999"/>
              <a:gd name="connsiteX236" fmla="*/ 8718705 w 12191997"/>
              <a:gd name="connsiteY236" fmla="*/ 4979745 h 6857999"/>
              <a:gd name="connsiteX237" fmla="*/ 8718705 w 12191997"/>
              <a:gd name="connsiteY237" fmla="*/ 4943370 h 6857999"/>
              <a:gd name="connsiteX238" fmla="*/ 8657091 w 12191997"/>
              <a:gd name="connsiteY238" fmla="*/ 4943370 h 6857999"/>
              <a:gd name="connsiteX239" fmla="*/ 8657091 w 12191997"/>
              <a:gd name="connsiteY239" fmla="*/ 5246987 h 6857999"/>
              <a:gd name="connsiteX240" fmla="*/ 8723902 w 12191997"/>
              <a:gd name="connsiteY240" fmla="*/ 5246987 h 6857999"/>
              <a:gd name="connsiteX241" fmla="*/ 8723902 w 12191997"/>
              <a:gd name="connsiteY241" fmla="*/ 5061402 h 6857999"/>
              <a:gd name="connsiteX242" fmla="*/ 8743202 w 12191997"/>
              <a:gd name="connsiteY242" fmla="*/ 5010923 h 6857999"/>
              <a:gd name="connsiteX243" fmla="*/ 8792197 w 12191997"/>
              <a:gd name="connsiteY243" fmla="*/ 4990880 h 6857999"/>
              <a:gd name="connsiteX244" fmla="*/ 8838964 w 12191997"/>
              <a:gd name="connsiteY244" fmla="*/ 5008696 h 6857999"/>
              <a:gd name="connsiteX245" fmla="*/ 8855295 w 12191997"/>
              <a:gd name="connsiteY245" fmla="*/ 5059918 h 6857999"/>
              <a:gd name="connsiteX246" fmla="*/ 8855295 w 12191997"/>
              <a:gd name="connsiteY246" fmla="*/ 5246987 h 6857999"/>
              <a:gd name="connsiteX247" fmla="*/ 8922106 w 12191997"/>
              <a:gd name="connsiteY247" fmla="*/ 5246987 h 6857999"/>
              <a:gd name="connsiteX248" fmla="*/ 8922106 w 12191997"/>
              <a:gd name="connsiteY248" fmla="*/ 5039132 h 6857999"/>
              <a:gd name="connsiteX249" fmla="*/ 8893897 w 12191997"/>
              <a:gd name="connsiteY249" fmla="*/ 4963414 h 6857999"/>
              <a:gd name="connsiteX250" fmla="*/ 8812982 w 12191997"/>
              <a:gd name="connsiteY250" fmla="*/ 4933720 h 6857999"/>
              <a:gd name="connsiteX251" fmla="*/ 7775191 w 12191997"/>
              <a:gd name="connsiteY251" fmla="*/ 4933720 h 6857999"/>
              <a:gd name="connsiteX252" fmla="*/ 7699472 w 12191997"/>
              <a:gd name="connsiteY252" fmla="*/ 4950051 h 6857999"/>
              <a:gd name="connsiteX253" fmla="*/ 7637858 w 12191997"/>
              <a:gd name="connsiteY253" fmla="*/ 5000531 h 6857999"/>
              <a:gd name="connsiteX254" fmla="*/ 7679429 w 12191997"/>
              <a:gd name="connsiteY254" fmla="*/ 5039132 h 6857999"/>
              <a:gd name="connsiteX255" fmla="*/ 7727681 w 12191997"/>
              <a:gd name="connsiteY255" fmla="*/ 5000531 h 6857999"/>
              <a:gd name="connsiteX256" fmla="*/ 7776675 w 12191997"/>
              <a:gd name="connsiteY256" fmla="*/ 4989396 h 6857999"/>
              <a:gd name="connsiteX257" fmla="*/ 7822701 w 12191997"/>
              <a:gd name="connsiteY257" fmla="*/ 5002758 h 6857999"/>
              <a:gd name="connsiteX258" fmla="*/ 7839774 w 12191997"/>
              <a:gd name="connsiteY258" fmla="*/ 5041359 h 6857999"/>
              <a:gd name="connsiteX259" fmla="*/ 7839774 w 12191997"/>
              <a:gd name="connsiteY259" fmla="*/ 5052494 h 6857999"/>
              <a:gd name="connsiteX260" fmla="*/ 7769995 w 12191997"/>
              <a:gd name="connsiteY260" fmla="*/ 5065114 h 6857999"/>
              <a:gd name="connsiteX261" fmla="*/ 7669779 w 12191997"/>
              <a:gd name="connsiteY261" fmla="*/ 5100747 h 6857999"/>
              <a:gd name="connsiteX262" fmla="*/ 7634146 w 12191997"/>
              <a:gd name="connsiteY262" fmla="*/ 5172011 h 6857999"/>
              <a:gd name="connsiteX263" fmla="*/ 7665324 w 12191997"/>
              <a:gd name="connsiteY263" fmla="*/ 5236595 h 6857999"/>
              <a:gd name="connsiteX264" fmla="*/ 7743270 w 12191997"/>
              <a:gd name="connsiteY264" fmla="*/ 5257380 h 6857999"/>
              <a:gd name="connsiteX265" fmla="*/ 7803400 w 12191997"/>
              <a:gd name="connsiteY265" fmla="*/ 5246245 h 6857999"/>
              <a:gd name="connsiteX266" fmla="*/ 7843486 w 12191997"/>
              <a:gd name="connsiteY266" fmla="*/ 5213582 h 6857999"/>
              <a:gd name="connsiteX267" fmla="*/ 7843486 w 12191997"/>
              <a:gd name="connsiteY267" fmla="*/ 5247730 h 6857999"/>
              <a:gd name="connsiteX268" fmla="*/ 7903616 w 12191997"/>
              <a:gd name="connsiteY268" fmla="*/ 5247730 h 6857999"/>
              <a:gd name="connsiteX269" fmla="*/ 7903616 w 12191997"/>
              <a:gd name="connsiteY269" fmla="*/ 5040617 h 6857999"/>
              <a:gd name="connsiteX270" fmla="*/ 7870210 w 12191997"/>
              <a:gd name="connsiteY270" fmla="*/ 4963414 h 6857999"/>
              <a:gd name="connsiteX271" fmla="*/ 7775191 w 12191997"/>
              <a:gd name="connsiteY271" fmla="*/ 4933720 h 6857999"/>
              <a:gd name="connsiteX272" fmla="*/ 5049323 w 12191997"/>
              <a:gd name="connsiteY272" fmla="*/ 4933720 h 6857999"/>
              <a:gd name="connsiteX273" fmla="*/ 4973602 w 12191997"/>
              <a:gd name="connsiteY273" fmla="*/ 4950051 h 6857999"/>
              <a:gd name="connsiteX274" fmla="*/ 4911988 w 12191997"/>
              <a:gd name="connsiteY274" fmla="*/ 5000531 h 6857999"/>
              <a:gd name="connsiteX275" fmla="*/ 4953559 w 12191997"/>
              <a:gd name="connsiteY275" fmla="*/ 5039132 h 6857999"/>
              <a:gd name="connsiteX276" fmla="*/ 5001812 w 12191997"/>
              <a:gd name="connsiteY276" fmla="*/ 5000531 h 6857999"/>
              <a:gd name="connsiteX277" fmla="*/ 5050806 w 12191997"/>
              <a:gd name="connsiteY277" fmla="*/ 4989396 h 6857999"/>
              <a:gd name="connsiteX278" fmla="*/ 5096831 w 12191997"/>
              <a:gd name="connsiteY278" fmla="*/ 5002758 h 6857999"/>
              <a:gd name="connsiteX279" fmla="*/ 5113905 w 12191997"/>
              <a:gd name="connsiteY279" fmla="*/ 5041359 h 6857999"/>
              <a:gd name="connsiteX280" fmla="*/ 5113905 w 12191997"/>
              <a:gd name="connsiteY280" fmla="*/ 5052494 h 6857999"/>
              <a:gd name="connsiteX281" fmla="*/ 5044125 w 12191997"/>
              <a:gd name="connsiteY281" fmla="*/ 5065114 h 6857999"/>
              <a:gd name="connsiteX282" fmla="*/ 4943908 w 12191997"/>
              <a:gd name="connsiteY282" fmla="*/ 5100747 h 6857999"/>
              <a:gd name="connsiteX283" fmla="*/ 4908275 w 12191997"/>
              <a:gd name="connsiteY283" fmla="*/ 5172011 h 6857999"/>
              <a:gd name="connsiteX284" fmla="*/ 4939453 w 12191997"/>
              <a:gd name="connsiteY284" fmla="*/ 5236595 h 6857999"/>
              <a:gd name="connsiteX285" fmla="*/ 5017400 w 12191997"/>
              <a:gd name="connsiteY285" fmla="*/ 5257380 h 6857999"/>
              <a:gd name="connsiteX286" fmla="*/ 5077531 w 12191997"/>
              <a:gd name="connsiteY286" fmla="*/ 5246245 h 6857999"/>
              <a:gd name="connsiteX287" fmla="*/ 5117616 w 12191997"/>
              <a:gd name="connsiteY287" fmla="*/ 5213582 h 6857999"/>
              <a:gd name="connsiteX288" fmla="*/ 5117616 w 12191997"/>
              <a:gd name="connsiteY288" fmla="*/ 5247730 h 6857999"/>
              <a:gd name="connsiteX289" fmla="*/ 5177745 w 12191997"/>
              <a:gd name="connsiteY289" fmla="*/ 5247730 h 6857999"/>
              <a:gd name="connsiteX290" fmla="*/ 5177745 w 12191997"/>
              <a:gd name="connsiteY290" fmla="*/ 5040617 h 6857999"/>
              <a:gd name="connsiteX291" fmla="*/ 5144341 w 12191997"/>
              <a:gd name="connsiteY291" fmla="*/ 4963414 h 6857999"/>
              <a:gd name="connsiteX292" fmla="*/ 5049323 w 12191997"/>
              <a:gd name="connsiteY292" fmla="*/ 4933720 h 6857999"/>
              <a:gd name="connsiteX293" fmla="*/ 4430952 w 12191997"/>
              <a:gd name="connsiteY293" fmla="*/ 4933720 h 6857999"/>
              <a:gd name="connsiteX294" fmla="*/ 4355234 w 12191997"/>
              <a:gd name="connsiteY294" fmla="*/ 4950051 h 6857999"/>
              <a:gd name="connsiteX295" fmla="*/ 4293618 w 12191997"/>
              <a:gd name="connsiteY295" fmla="*/ 5000531 h 6857999"/>
              <a:gd name="connsiteX296" fmla="*/ 4335190 w 12191997"/>
              <a:gd name="connsiteY296" fmla="*/ 5039132 h 6857999"/>
              <a:gd name="connsiteX297" fmla="*/ 4383442 w 12191997"/>
              <a:gd name="connsiteY297" fmla="*/ 5000531 h 6857999"/>
              <a:gd name="connsiteX298" fmla="*/ 4432435 w 12191997"/>
              <a:gd name="connsiteY298" fmla="*/ 4989396 h 6857999"/>
              <a:gd name="connsiteX299" fmla="*/ 4478460 w 12191997"/>
              <a:gd name="connsiteY299" fmla="*/ 5002758 h 6857999"/>
              <a:gd name="connsiteX300" fmla="*/ 4495535 w 12191997"/>
              <a:gd name="connsiteY300" fmla="*/ 5041359 h 6857999"/>
              <a:gd name="connsiteX301" fmla="*/ 4495535 w 12191997"/>
              <a:gd name="connsiteY301" fmla="*/ 5052494 h 6857999"/>
              <a:gd name="connsiteX302" fmla="*/ 4425755 w 12191997"/>
              <a:gd name="connsiteY302" fmla="*/ 5065114 h 6857999"/>
              <a:gd name="connsiteX303" fmla="*/ 4325538 w 12191997"/>
              <a:gd name="connsiteY303" fmla="*/ 5100747 h 6857999"/>
              <a:gd name="connsiteX304" fmla="*/ 4289907 w 12191997"/>
              <a:gd name="connsiteY304" fmla="*/ 5172011 h 6857999"/>
              <a:gd name="connsiteX305" fmla="*/ 4321084 w 12191997"/>
              <a:gd name="connsiteY305" fmla="*/ 5236595 h 6857999"/>
              <a:gd name="connsiteX306" fmla="*/ 4399031 w 12191997"/>
              <a:gd name="connsiteY306" fmla="*/ 5257380 h 6857999"/>
              <a:gd name="connsiteX307" fmla="*/ 4459160 w 12191997"/>
              <a:gd name="connsiteY307" fmla="*/ 5246245 h 6857999"/>
              <a:gd name="connsiteX308" fmla="*/ 4499247 w 12191997"/>
              <a:gd name="connsiteY308" fmla="*/ 5213582 h 6857999"/>
              <a:gd name="connsiteX309" fmla="*/ 4499247 w 12191997"/>
              <a:gd name="connsiteY309" fmla="*/ 5247730 h 6857999"/>
              <a:gd name="connsiteX310" fmla="*/ 4559376 w 12191997"/>
              <a:gd name="connsiteY310" fmla="*/ 5247730 h 6857999"/>
              <a:gd name="connsiteX311" fmla="*/ 4559376 w 12191997"/>
              <a:gd name="connsiteY311" fmla="*/ 5040617 h 6857999"/>
              <a:gd name="connsiteX312" fmla="*/ 4525971 w 12191997"/>
              <a:gd name="connsiteY312" fmla="*/ 4963414 h 6857999"/>
              <a:gd name="connsiteX313" fmla="*/ 4430952 w 12191997"/>
              <a:gd name="connsiteY313" fmla="*/ 4933720 h 6857999"/>
              <a:gd name="connsiteX314" fmla="*/ 3596565 w 12191997"/>
              <a:gd name="connsiteY314" fmla="*/ 4933720 h 6857999"/>
              <a:gd name="connsiteX315" fmla="*/ 3541633 w 12191997"/>
              <a:gd name="connsiteY315" fmla="*/ 4945597 h 6857999"/>
              <a:gd name="connsiteX316" fmla="*/ 3503030 w 12191997"/>
              <a:gd name="connsiteY316" fmla="*/ 4979745 h 6857999"/>
              <a:gd name="connsiteX317" fmla="*/ 3503030 w 12191997"/>
              <a:gd name="connsiteY317" fmla="*/ 4943370 h 6857999"/>
              <a:gd name="connsiteX318" fmla="*/ 3441415 w 12191997"/>
              <a:gd name="connsiteY318" fmla="*/ 4943370 h 6857999"/>
              <a:gd name="connsiteX319" fmla="*/ 3441415 w 12191997"/>
              <a:gd name="connsiteY319" fmla="*/ 5246987 h 6857999"/>
              <a:gd name="connsiteX320" fmla="*/ 3508228 w 12191997"/>
              <a:gd name="connsiteY320" fmla="*/ 5246987 h 6857999"/>
              <a:gd name="connsiteX321" fmla="*/ 3508228 w 12191997"/>
              <a:gd name="connsiteY321" fmla="*/ 5061402 h 6857999"/>
              <a:gd name="connsiteX322" fmla="*/ 3527528 w 12191997"/>
              <a:gd name="connsiteY322" fmla="*/ 5010923 h 6857999"/>
              <a:gd name="connsiteX323" fmla="*/ 3576521 w 12191997"/>
              <a:gd name="connsiteY323" fmla="*/ 4990880 h 6857999"/>
              <a:gd name="connsiteX324" fmla="*/ 3623288 w 12191997"/>
              <a:gd name="connsiteY324" fmla="*/ 5008696 h 6857999"/>
              <a:gd name="connsiteX325" fmla="*/ 3639621 w 12191997"/>
              <a:gd name="connsiteY325" fmla="*/ 5059918 h 6857999"/>
              <a:gd name="connsiteX326" fmla="*/ 3639621 w 12191997"/>
              <a:gd name="connsiteY326" fmla="*/ 5246987 h 6857999"/>
              <a:gd name="connsiteX327" fmla="*/ 3706430 w 12191997"/>
              <a:gd name="connsiteY327" fmla="*/ 5246987 h 6857999"/>
              <a:gd name="connsiteX328" fmla="*/ 3706430 w 12191997"/>
              <a:gd name="connsiteY328" fmla="*/ 5039132 h 6857999"/>
              <a:gd name="connsiteX329" fmla="*/ 3678221 w 12191997"/>
              <a:gd name="connsiteY329" fmla="*/ 4963414 h 6857999"/>
              <a:gd name="connsiteX330" fmla="*/ 3596565 w 12191997"/>
              <a:gd name="connsiteY330" fmla="*/ 4933720 h 6857999"/>
              <a:gd name="connsiteX331" fmla="*/ 7450046 w 12191997"/>
              <a:gd name="connsiteY331" fmla="*/ 4845382 h 6857999"/>
              <a:gd name="connsiteX332" fmla="*/ 7450046 w 12191997"/>
              <a:gd name="connsiteY332" fmla="*/ 4943371 h 6857999"/>
              <a:gd name="connsiteX333" fmla="*/ 7395113 w 12191997"/>
              <a:gd name="connsiteY333" fmla="*/ 4943371 h 6857999"/>
              <a:gd name="connsiteX334" fmla="*/ 7395113 w 12191997"/>
              <a:gd name="connsiteY334" fmla="*/ 4993850 h 6857999"/>
              <a:gd name="connsiteX335" fmla="*/ 7450046 w 12191997"/>
              <a:gd name="connsiteY335" fmla="*/ 4993850 h 6857999"/>
              <a:gd name="connsiteX336" fmla="*/ 7450046 w 12191997"/>
              <a:gd name="connsiteY336" fmla="*/ 5172012 h 6857999"/>
              <a:gd name="connsiteX337" fmla="*/ 7469347 w 12191997"/>
              <a:gd name="connsiteY337" fmla="*/ 5233626 h 6857999"/>
              <a:gd name="connsiteX338" fmla="*/ 7532446 w 12191997"/>
              <a:gd name="connsiteY338" fmla="*/ 5253669 h 6857999"/>
              <a:gd name="connsiteX339" fmla="*/ 7597772 w 12191997"/>
              <a:gd name="connsiteY339" fmla="*/ 5242534 h 6857999"/>
              <a:gd name="connsiteX340" fmla="*/ 7590348 w 12191997"/>
              <a:gd name="connsiteY340" fmla="*/ 5189828 h 6857999"/>
              <a:gd name="connsiteX341" fmla="*/ 7549520 w 12191997"/>
              <a:gd name="connsiteY341" fmla="*/ 5196509 h 6857999"/>
              <a:gd name="connsiteX342" fmla="*/ 7525022 w 12191997"/>
              <a:gd name="connsiteY342" fmla="*/ 5189086 h 6857999"/>
              <a:gd name="connsiteX343" fmla="*/ 7516856 w 12191997"/>
              <a:gd name="connsiteY343" fmla="*/ 5164588 h 6857999"/>
              <a:gd name="connsiteX344" fmla="*/ 7516856 w 12191997"/>
              <a:gd name="connsiteY344" fmla="*/ 4993850 h 6857999"/>
              <a:gd name="connsiteX345" fmla="*/ 7593317 w 12191997"/>
              <a:gd name="connsiteY345" fmla="*/ 4993850 h 6857999"/>
              <a:gd name="connsiteX346" fmla="*/ 7593317 w 12191997"/>
              <a:gd name="connsiteY346" fmla="*/ 4943371 h 6857999"/>
              <a:gd name="connsiteX347" fmla="*/ 7516856 w 12191997"/>
              <a:gd name="connsiteY347" fmla="*/ 4943371 h 6857999"/>
              <a:gd name="connsiteX348" fmla="*/ 7516856 w 12191997"/>
              <a:gd name="connsiteY348" fmla="*/ 4845382 h 6857999"/>
              <a:gd name="connsiteX349" fmla="*/ 5274250 w 12191997"/>
              <a:gd name="connsiteY349" fmla="*/ 4845382 h 6857999"/>
              <a:gd name="connsiteX350" fmla="*/ 5274250 w 12191997"/>
              <a:gd name="connsiteY350" fmla="*/ 4943371 h 6857999"/>
              <a:gd name="connsiteX351" fmla="*/ 5219316 w 12191997"/>
              <a:gd name="connsiteY351" fmla="*/ 4943371 h 6857999"/>
              <a:gd name="connsiteX352" fmla="*/ 5219316 w 12191997"/>
              <a:gd name="connsiteY352" fmla="*/ 4993850 h 6857999"/>
              <a:gd name="connsiteX353" fmla="*/ 5274250 w 12191997"/>
              <a:gd name="connsiteY353" fmla="*/ 4993850 h 6857999"/>
              <a:gd name="connsiteX354" fmla="*/ 5274250 w 12191997"/>
              <a:gd name="connsiteY354" fmla="*/ 5172012 h 6857999"/>
              <a:gd name="connsiteX355" fmla="*/ 5293551 w 12191997"/>
              <a:gd name="connsiteY355" fmla="*/ 5233626 h 6857999"/>
              <a:gd name="connsiteX356" fmla="*/ 5356650 w 12191997"/>
              <a:gd name="connsiteY356" fmla="*/ 5253669 h 6857999"/>
              <a:gd name="connsiteX357" fmla="*/ 5421976 w 12191997"/>
              <a:gd name="connsiteY357" fmla="*/ 5242534 h 6857999"/>
              <a:gd name="connsiteX358" fmla="*/ 5414553 w 12191997"/>
              <a:gd name="connsiteY358" fmla="*/ 5189828 h 6857999"/>
              <a:gd name="connsiteX359" fmla="*/ 5373725 w 12191997"/>
              <a:gd name="connsiteY359" fmla="*/ 5196509 h 6857999"/>
              <a:gd name="connsiteX360" fmla="*/ 5349226 w 12191997"/>
              <a:gd name="connsiteY360" fmla="*/ 5189086 h 6857999"/>
              <a:gd name="connsiteX361" fmla="*/ 5341061 w 12191997"/>
              <a:gd name="connsiteY361" fmla="*/ 5164588 h 6857999"/>
              <a:gd name="connsiteX362" fmla="*/ 5341061 w 12191997"/>
              <a:gd name="connsiteY362" fmla="*/ 4993850 h 6857999"/>
              <a:gd name="connsiteX363" fmla="*/ 5417523 w 12191997"/>
              <a:gd name="connsiteY363" fmla="*/ 4993850 h 6857999"/>
              <a:gd name="connsiteX364" fmla="*/ 5417523 w 12191997"/>
              <a:gd name="connsiteY364" fmla="*/ 4943371 h 6857999"/>
              <a:gd name="connsiteX365" fmla="*/ 5341061 w 12191997"/>
              <a:gd name="connsiteY365" fmla="*/ 4943371 h 6857999"/>
              <a:gd name="connsiteX366" fmla="*/ 5341061 w 12191997"/>
              <a:gd name="connsiteY366" fmla="*/ 4845382 h 6857999"/>
              <a:gd name="connsiteX367" fmla="*/ 4105809 w 12191997"/>
              <a:gd name="connsiteY367" fmla="*/ 4845382 h 6857999"/>
              <a:gd name="connsiteX368" fmla="*/ 4105809 w 12191997"/>
              <a:gd name="connsiteY368" fmla="*/ 4943371 h 6857999"/>
              <a:gd name="connsiteX369" fmla="*/ 4050876 w 12191997"/>
              <a:gd name="connsiteY369" fmla="*/ 4943371 h 6857999"/>
              <a:gd name="connsiteX370" fmla="*/ 4050876 w 12191997"/>
              <a:gd name="connsiteY370" fmla="*/ 4993850 h 6857999"/>
              <a:gd name="connsiteX371" fmla="*/ 4105809 w 12191997"/>
              <a:gd name="connsiteY371" fmla="*/ 4993850 h 6857999"/>
              <a:gd name="connsiteX372" fmla="*/ 4105809 w 12191997"/>
              <a:gd name="connsiteY372" fmla="*/ 5172012 h 6857999"/>
              <a:gd name="connsiteX373" fmla="*/ 4125110 w 12191997"/>
              <a:gd name="connsiteY373" fmla="*/ 5233626 h 6857999"/>
              <a:gd name="connsiteX374" fmla="*/ 4188209 w 12191997"/>
              <a:gd name="connsiteY374" fmla="*/ 5253669 h 6857999"/>
              <a:gd name="connsiteX375" fmla="*/ 4253533 w 12191997"/>
              <a:gd name="connsiteY375" fmla="*/ 5242534 h 6857999"/>
              <a:gd name="connsiteX376" fmla="*/ 4246109 w 12191997"/>
              <a:gd name="connsiteY376" fmla="*/ 5189828 h 6857999"/>
              <a:gd name="connsiteX377" fmla="*/ 4205280 w 12191997"/>
              <a:gd name="connsiteY377" fmla="*/ 5196509 h 6857999"/>
              <a:gd name="connsiteX378" fmla="*/ 4180785 w 12191997"/>
              <a:gd name="connsiteY378" fmla="*/ 5189086 h 6857999"/>
              <a:gd name="connsiteX379" fmla="*/ 4172620 w 12191997"/>
              <a:gd name="connsiteY379" fmla="*/ 5164588 h 6857999"/>
              <a:gd name="connsiteX380" fmla="*/ 4172620 w 12191997"/>
              <a:gd name="connsiteY380" fmla="*/ 4993850 h 6857999"/>
              <a:gd name="connsiteX381" fmla="*/ 4249079 w 12191997"/>
              <a:gd name="connsiteY381" fmla="*/ 4993850 h 6857999"/>
              <a:gd name="connsiteX382" fmla="*/ 4249079 w 12191997"/>
              <a:gd name="connsiteY382" fmla="*/ 4943371 h 6857999"/>
              <a:gd name="connsiteX383" fmla="*/ 4172620 w 12191997"/>
              <a:gd name="connsiteY383" fmla="*/ 4943371 h 6857999"/>
              <a:gd name="connsiteX384" fmla="*/ 4172620 w 12191997"/>
              <a:gd name="connsiteY384" fmla="*/ 4845382 h 6857999"/>
              <a:gd name="connsiteX385" fmla="*/ 6691375 w 12191997"/>
              <a:gd name="connsiteY385" fmla="*/ 4823112 h 6857999"/>
              <a:gd name="connsiteX386" fmla="*/ 6691375 w 12191997"/>
              <a:gd name="connsiteY386" fmla="*/ 4891407 h 6857999"/>
              <a:gd name="connsiteX387" fmla="*/ 6755959 w 12191997"/>
              <a:gd name="connsiteY387" fmla="*/ 4891407 h 6857999"/>
              <a:gd name="connsiteX388" fmla="*/ 6755959 w 12191997"/>
              <a:gd name="connsiteY388" fmla="*/ 4823112 h 6857999"/>
              <a:gd name="connsiteX389" fmla="*/ 6577797 w 12191997"/>
              <a:gd name="connsiteY389" fmla="*/ 4823112 h 6857999"/>
              <a:gd name="connsiteX390" fmla="*/ 6577797 w 12191997"/>
              <a:gd name="connsiteY390" fmla="*/ 4891407 h 6857999"/>
              <a:gd name="connsiteX391" fmla="*/ 6642381 w 12191997"/>
              <a:gd name="connsiteY391" fmla="*/ 4891407 h 6857999"/>
              <a:gd name="connsiteX392" fmla="*/ 6642381 w 12191997"/>
              <a:gd name="connsiteY392" fmla="*/ 4823112 h 6857999"/>
              <a:gd name="connsiteX393" fmla="*/ 5621664 w 12191997"/>
              <a:gd name="connsiteY393" fmla="*/ 4823112 h 6857999"/>
              <a:gd name="connsiteX394" fmla="*/ 5621664 w 12191997"/>
              <a:gd name="connsiteY394" fmla="*/ 4891407 h 6857999"/>
              <a:gd name="connsiteX395" fmla="*/ 5686248 w 12191997"/>
              <a:gd name="connsiteY395" fmla="*/ 4891407 h 6857999"/>
              <a:gd name="connsiteX396" fmla="*/ 5686248 w 12191997"/>
              <a:gd name="connsiteY396" fmla="*/ 4823112 h 6857999"/>
              <a:gd name="connsiteX397" fmla="*/ 5508086 w 12191997"/>
              <a:gd name="connsiteY397" fmla="*/ 4823112 h 6857999"/>
              <a:gd name="connsiteX398" fmla="*/ 5508086 w 12191997"/>
              <a:gd name="connsiteY398" fmla="*/ 4891407 h 6857999"/>
              <a:gd name="connsiteX399" fmla="*/ 5572669 w 12191997"/>
              <a:gd name="connsiteY399" fmla="*/ 4891407 h 6857999"/>
              <a:gd name="connsiteX400" fmla="*/ 5572669 w 12191997"/>
              <a:gd name="connsiteY400" fmla="*/ 4823112 h 6857999"/>
              <a:gd name="connsiteX401" fmla="*/ 4778367 w 12191997"/>
              <a:gd name="connsiteY401" fmla="*/ 4818658 h 6857999"/>
              <a:gd name="connsiteX402" fmla="*/ 4778367 w 12191997"/>
              <a:gd name="connsiteY402" fmla="*/ 5247730 h 6857999"/>
              <a:gd name="connsiteX403" fmla="*/ 4845176 w 12191997"/>
              <a:gd name="connsiteY403" fmla="*/ 5247730 h 6857999"/>
              <a:gd name="connsiteX404" fmla="*/ 4845176 w 12191997"/>
              <a:gd name="connsiteY404" fmla="*/ 4818658 h 6857999"/>
              <a:gd name="connsiteX405" fmla="*/ 4634353 w 12191997"/>
              <a:gd name="connsiteY405" fmla="*/ 4818658 h 6857999"/>
              <a:gd name="connsiteX406" fmla="*/ 4634353 w 12191997"/>
              <a:gd name="connsiteY406" fmla="*/ 5247730 h 6857999"/>
              <a:gd name="connsiteX407" fmla="*/ 4701163 w 12191997"/>
              <a:gd name="connsiteY407" fmla="*/ 5247730 h 6857999"/>
              <a:gd name="connsiteX408" fmla="*/ 4701163 w 12191997"/>
              <a:gd name="connsiteY408" fmla="*/ 4818658 h 6857999"/>
              <a:gd name="connsiteX409" fmla="*/ 3283298 w 12191997"/>
              <a:gd name="connsiteY409" fmla="*/ 4818658 h 6857999"/>
              <a:gd name="connsiteX410" fmla="*/ 3283298 w 12191997"/>
              <a:gd name="connsiteY410" fmla="*/ 5247730 h 6857999"/>
              <a:gd name="connsiteX411" fmla="*/ 3355305 w 12191997"/>
              <a:gd name="connsiteY411" fmla="*/ 5247730 h 6857999"/>
              <a:gd name="connsiteX412" fmla="*/ 3355305 w 12191997"/>
              <a:gd name="connsiteY412" fmla="*/ 4818658 h 6857999"/>
              <a:gd name="connsiteX413" fmla="*/ 6452341 w 12191997"/>
              <a:gd name="connsiteY413" fmla="*/ 4808265 h 6857999"/>
              <a:gd name="connsiteX414" fmla="*/ 6381077 w 12191997"/>
              <a:gd name="connsiteY414" fmla="*/ 4832762 h 6857999"/>
              <a:gd name="connsiteX415" fmla="*/ 6356580 w 12191997"/>
              <a:gd name="connsiteY415" fmla="*/ 4904027 h 6857999"/>
              <a:gd name="connsiteX416" fmla="*/ 6356580 w 12191997"/>
              <a:gd name="connsiteY416" fmla="*/ 4944113 h 6857999"/>
              <a:gd name="connsiteX417" fmla="*/ 6303131 w 12191997"/>
              <a:gd name="connsiteY417" fmla="*/ 4944113 h 6857999"/>
              <a:gd name="connsiteX418" fmla="*/ 6303131 w 12191997"/>
              <a:gd name="connsiteY418" fmla="*/ 4994592 h 6857999"/>
              <a:gd name="connsiteX419" fmla="*/ 6356580 w 12191997"/>
              <a:gd name="connsiteY419" fmla="*/ 4994592 h 6857999"/>
              <a:gd name="connsiteX420" fmla="*/ 6356580 w 12191997"/>
              <a:gd name="connsiteY420" fmla="*/ 5247730 h 6857999"/>
              <a:gd name="connsiteX421" fmla="*/ 6423390 w 12191997"/>
              <a:gd name="connsiteY421" fmla="*/ 5247730 h 6857999"/>
              <a:gd name="connsiteX422" fmla="*/ 6423390 w 12191997"/>
              <a:gd name="connsiteY422" fmla="*/ 4994592 h 6857999"/>
              <a:gd name="connsiteX423" fmla="*/ 6494655 w 12191997"/>
              <a:gd name="connsiteY423" fmla="*/ 4994592 h 6857999"/>
              <a:gd name="connsiteX424" fmla="*/ 6494655 w 12191997"/>
              <a:gd name="connsiteY424" fmla="*/ 4944113 h 6857999"/>
              <a:gd name="connsiteX425" fmla="*/ 6423390 w 12191997"/>
              <a:gd name="connsiteY425" fmla="*/ 4944113 h 6857999"/>
              <a:gd name="connsiteX426" fmla="*/ 6423390 w 12191997"/>
              <a:gd name="connsiteY426" fmla="*/ 4909966 h 6857999"/>
              <a:gd name="connsiteX427" fmla="*/ 6433040 w 12191997"/>
              <a:gd name="connsiteY427" fmla="*/ 4874333 h 6857999"/>
              <a:gd name="connsiteX428" fmla="*/ 6464961 w 12191997"/>
              <a:gd name="connsiteY428" fmla="*/ 4863941 h 6857999"/>
              <a:gd name="connsiteX429" fmla="*/ 6503563 w 12191997"/>
              <a:gd name="connsiteY429" fmla="*/ 4869137 h 6857999"/>
              <a:gd name="connsiteX430" fmla="*/ 6515440 w 12191997"/>
              <a:gd name="connsiteY430" fmla="*/ 4819400 h 6857999"/>
              <a:gd name="connsiteX431" fmla="*/ 6452341 w 12191997"/>
              <a:gd name="connsiteY431" fmla="*/ 4808265 h 6857999"/>
              <a:gd name="connsiteX432" fmla="*/ 5068620 w 12191997"/>
              <a:gd name="connsiteY432" fmla="*/ 2195228 h 6857999"/>
              <a:gd name="connsiteX433" fmla="*/ 4655880 w 12191997"/>
              <a:gd name="connsiteY433" fmla="*/ 2518146 h 6857999"/>
              <a:gd name="connsiteX434" fmla="*/ 4462871 w 12191997"/>
              <a:gd name="connsiteY434" fmla="*/ 2676264 h 6857999"/>
              <a:gd name="connsiteX435" fmla="*/ 4462871 w 12191997"/>
              <a:gd name="connsiteY435" fmla="*/ 4411113 h 6857999"/>
              <a:gd name="connsiteX436" fmla="*/ 5068620 w 12191997"/>
              <a:gd name="connsiteY436" fmla="*/ 4411113 h 6857999"/>
              <a:gd name="connsiteX437" fmla="*/ 7160534 w 12191997"/>
              <a:gd name="connsiteY437" fmla="*/ 1491490 h 6857999"/>
              <a:gd name="connsiteX438" fmla="*/ 7159792 w 12191997"/>
              <a:gd name="connsiteY438" fmla="*/ 3220400 h 6857999"/>
              <a:gd name="connsiteX439" fmla="*/ 7116736 w 12191997"/>
              <a:gd name="connsiteY439" fmla="*/ 3263456 h 6857999"/>
              <a:gd name="connsiteX440" fmla="*/ 7081104 w 12191997"/>
              <a:gd name="connsiteY440" fmla="*/ 3244897 h 6857999"/>
              <a:gd name="connsiteX441" fmla="*/ 5971306 w 12191997"/>
              <a:gd name="connsiteY441" fmla="*/ 1501883 h 6857999"/>
              <a:gd name="connsiteX442" fmla="*/ 5236389 w 12191997"/>
              <a:gd name="connsiteY442" fmla="*/ 2084620 h 6857999"/>
              <a:gd name="connsiteX443" fmla="*/ 5236389 w 12191997"/>
              <a:gd name="connsiteY443" fmla="*/ 4411113 h 6857999"/>
              <a:gd name="connsiteX444" fmla="*/ 5826549 w 12191997"/>
              <a:gd name="connsiteY444" fmla="*/ 4411113 h 6857999"/>
              <a:gd name="connsiteX445" fmla="*/ 5826549 w 12191997"/>
              <a:gd name="connsiteY445" fmla="*/ 4337622 h 6857999"/>
              <a:gd name="connsiteX446" fmla="*/ 5826549 w 12191997"/>
              <a:gd name="connsiteY446" fmla="*/ 2518889 h 6857999"/>
              <a:gd name="connsiteX447" fmla="*/ 5869605 w 12191997"/>
              <a:gd name="connsiteY447" fmla="*/ 2475833 h 6857999"/>
              <a:gd name="connsiteX448" fmla="*/ 5906722 w 12191997"/>
              <a:gd name="connsiteY448" fmla="*/ 2496618 h 6857999"/>
              <a:gd name="connsiteX449" fmla="*/ 7111540 w 12191997"/>
              <a:gd name="connsiteY449" fmla="*/ 4377708 h 6857999"/>
              <a:gd name="connsiteX450" fmla="*/ 7133810 w 12191997"/>
              <a:gd name="connsiteY450" fmla="*/ 4411856 h 6857999"/>
              <a:gd name="connsiteX451" fmla="*/ 7164246 w 12191997"/>
              <a:gd name="connsiteY451" fmla="*/ 4411856 h 6857999"/>
              <a:gd name="connsiteX452" fmla="*/ 7741786 w 12191997"/>
              <a:gd name="connsiteY452" fmla="*/ 4411856 h 6857999"/>
              <a:gd name="connsiteX453" fmla="*/ 7741786 w 12191997"/>
              <a:gd name="connsiteY453" fmla="*/ 1491490 h 6857999"/>
              <a:gd name="connsiteX454" fmla="*/ 0 w 12191997"/>
              <a:gd name="connsiteY454" fmla="*/ 0 h 6857999"/>
              <a:gd name="connsiteX455" fmla="*/ 1398494 w 12191997"/>
              <a:gd name="connsiteY455" fmla="*/ 0 h 6857999"/>
              <a:gd name="connsiteX456" fmla="*/ 1398494 w 12191997"/>
              <a:gd name="connsiteY456" fmla="*/ 2 h 6857999"/>
              <a:gd name="connsiteX457" fmla="*/ 12191997 w 12191997"/>
              <a:gd name="connsiteY457" fmla="*/ 2 h 6857999"/>
              <a:gd name="connsiteX458" fmla="*/ 12191997 w 12191997"/>
              <a:gd name="connsiteY458" fmla="*/ 6857999 h 6857999"/>
              <a:gd name="connsiteX459" fmla="*/ 3 w 12191997"/>
              <a:gd name="connsiteY459" fmla="*/ 6857999 h 6857999"/>
              <a:gd name="connsiteX460" fmla="*/ 3 w 12191997"/>
              <a:gd name="connsiteY460" fmla="*/ 1741489 h 6857999"/>
              <a:gd name="connsiteX461" fmla="*/ 0 w 12191997"/>
              <a:gd name="connsiteY461" fmla="*/ 17414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12191997" h="6857999">
                <a:moveTo>
                  <a:pt x="7839774" y="5101489"/>
                </a:moveTo>
                <a:lnTo>
                  <a:pt x="7839774" y="5128955"/>
                </a:lnTo>
                <a:cubicBezTo>
                  <a:pt x="7839774" y="5152710"/>
                  <a:pt x="7831609" y="5171269"/>
                  <a:pt x="7814535" y="5184631"/>
                </a:cubicBezTo>
                <a:cubicBezTo>
                  <a:pt x="7798203" y="5197251"/>
                  <a:pt x="7777418" y="5203932"/>
                  <a:pt x="7752178" y="5204674"/>
                </a:cubicBezTo>
                <a:cubicBezTo>
                  <a:pt x="7735847" y="5204674"/>
                  <a:pt x="7723227" y="5201705"/>
                  <a:pt x="7713576" y="5195024"/>
                </a:cubicBezTo>
                <a:cubicBezTo>
                  <a:pt x="7703926" y="5188343"/>
                  <a:pt x="7699472" y="5179434"/>
                  <a:pt x="7699472" y="5168299"/>
                </a:cubicBezTo>
                <a:cubicBezTo>
                  <a:pt x="7699472" y="5152710"/>
                  <a:pt x="7706153" y="5140833"/>
                  <a:pt x="7720258" y="5133409"/>
                </a:cubicBezTo>
                <a:cubicBezTo>
                  <a:pt x="7734362" y="5125986"/>
                  <a:pt x="7756632" y="5119305"/>
                  <a:pt x="7787068" y="5112624"/>
                </a:cubicBezTo>
                <a:close/>
                <a:moveTo>
                  <a:pt x="5113905" y="5101489"/>
                </a:moveTo>
                <a:lnTo>
                  <a:pt x="5113905" y="5128955"/>
                </a:lnTo>
                <a:cubicBezTo>
                  <a:pt x="5113905" y="5152710"/>
                  <a:pt x="5105738" y="5171269"/>
                  <a:pt x="5088664" y="5184631"/>
                </a:cubicBezTo>
                <a:cubicBezTo>
                  <a:pt x="5072334" y="5197251"/>
                  <a:pt x="5051548" y="5203932"/>
                  <a:pt x="5026308" y="5204674"/>
                </a:cubicBezTo>
                <a:cubicBezTo>
                  <a:pt x="5009978" y="5204674"/>
                  <a:pt x="4997356" y="5201705"/>
                  <a:pt x="4987706" y="5195024"/>
                </a:cubicBezTo>
                <a:cubicBezTo>
                  <a:pt x="4978055" y="5188343"/>
                  <a:pt x="4973602" y="5179434"/>
                  <a:pt x="4973602" y="5168299"/>
                </a:cubicBezTo>
                <a:cubicBezTo>
                  <a:pt x="4973602" y="5152710"/>
                  <a:pt x="4980282" y="5140833"/>
                  <a:pt x="4994387" y="5133409"/>
                </a:cubicBezTo>
                <a:cubicBezTo>
                  <a:pt x="5008491" y="5125986"/>
                  <a:pt x="5030764" y="5119305"/>
                  <a:pt x="5061200" y="5112624"/>
                </a:cubicBezTo>
                <a:close/>
                <a:moveTo>
                  <a:pt x="4496277" y="5101489"/>
                </a:moveTo>
                <a:lnTo>
                  <a:pt x="4496277" y="5128955"/>
                </a:lnTo>
                <a:cubicBezTo>
                  <a:pt x="4496277" y="5152710"/>
                  <a:pt x="4488111" y="5171269"/>
                  <a:pt x="4471037" y="5184631"/>
                </a:cubicBezTo>
                <a:cubicBezTo>
                  <a:pt x="4453963" y="5197251"/>
                  <a:pt x="4433178" y="5203932"/>
                  <a:pt x="4408680" y="5204674"/>
                </a:cubicBezTo>
                <a:cubicBezTo>
                  <a:pt x="4392350" y="5204674"/>
                  <a:pt x="4379730" y="5201705"/>
                  <a:pt x="4370079" y="5195024"/>
                </a:cubicBezTo>
                <a:cubicBezTo>
                  <a:pt x="4360431" y="5188343"/>
                  <a:pt x="4355975" y="5179434"/>
                  <a:pt x="4355975" y="5168299"/>
                </a:cubicBezTo>
                <a:cubicBezTo>
                  <a:pt x="4355975" y="5152710"/>
                  <a:pt x="4362655" y="5140833"/>
                  <a:pt x="4376760" y="5133409"/>
                </a:cubicBezTo>
                <a:cubicBezTo>
                  <a:pt x="4390865" y="5125986"/>
                  <a:pt x="4413135" y="5119305"/>
                  <a:pt x="4443570" y="5112624"/>
                </a:cubicBezTo>
                <a:close/>
                <a:moveTo>
                  <a:pt x="8108502" y="4991623"/>
                </a:moveTo>
                <a:cubicBezTo>
                  <a:pt x="8132257" y="4991623"/>
                  <a:pt x="8151558" y="5000531"/>
                  <a:pt x="8166404" y="5018347"/>
                </a:cubicBezTo>
                <a:cubicBezTo>
                  <a:pt x="8181251" y="5036164"/>
                  <a:pt x="8188675" y="5059176"/>
                  <a:pt x="8188675" y="5088127"/>
                </a:cubicBezTo>
                <a:cubicBezTo>
                  <a:pt x="8188675" y="5117079"/>
                  <a:pt x="8181251" y="5140834"/>
                  <a:pt x="8166404" y="5158650"/>
                </a:cubicBezTo>
                <a:cubicBezTo>
                  <a:pt x="8151558" y="5176466"/>
                  <a:pt x="8132257" y="5186116"/>
                  <a:pt x="8108502" y="5186116"/>
                </a:cubicBezTo>
                <a:cubicBezTo>
                  <a:pt x="8083262" y="5186116"/>
                  <a:pt x="8063962" y="5177208"/>
                  <a:pt x="8049857" y="5159392"/>
                </a:cubicBezTo>
                <a:cubicBezTo>
                  <a:pt x="8035753" y="5140834"/>
                  <a:pt x="8028329" y="5117821"/>
                  <a:pt x="8028329" y="5088127"/>
                </a:cubicBezTo>
                <a:cubicBezTo>
                  <a:pt x="8028329" y="5059176"/>
                  <a:pt x="8035753" y="5036164"/>
                  <a:pt x="8049857" y="5018347"/>
                </a:cubicBezTo>
                <a:cubicBezTo>
                  <a:pt x="8064704" y="5000531"/>
                  <a:pt x="8084005" y="4991623"/>
                  <a:pt x="8108502" y="4991623"/>
                </a:cubicBezTo>
                <a:close/>
                <a:moveTo>
                  <a:pt x="6667620" y="4990139"/>
                </a:moveTo>
                <a:cubicBezTo>
                  <a:pt x="6694345" y="4990139"/>
                  <a:pt x="6715130" y="4999789"/>
                  <a:pt x="6730719" y="5019090"/>
                </a:cubicBezTo>
                <a:cubicBezTo>
                  <a:pt x="6746308" y="5038391"/>
                  <a:pt x="6754474" y="5063630"/>
                  <a:pt x="6754474" y="5095551"/>
                </a:cubicBezTo>
                <a:cubicBezTo>
                  <a:pt x="6754474" y="5126729"/>
                  <a:pt x="6746308" y="5151969"/>
                  <a:pt x="6730719" y="5171270"/>
                </a:cubicBezTo>
                <a:cubicBezTo>
                  <a:pt x="6714388" y="5190570"/>
                  <a:pt x="6693602" y="5200221"/>
                  <a:pt x="6667620" y="5200221"/>
                </a:cubicBezTo>
                <a:cubicBezTo>
                  <a:pt x="6641638" y="5200221"/>
                  <a:pt x="6620111" y="5190570"/>
                  <a:pt x="6604521" y="5171270"/>
                </a:cubicBezTo>
                <a:cubicBezTo>
                  <a:pt x="6588932" y="5151969"/>
                  <a:pt x="6580767" y="5126729"/>
                  <a:pt x="6580767" y="5095551"/>
                </a:cubicBezTo>
                <a:cubicBezTo>
                  <a:pt x="6580767" y="5063630"/>
                  <a:pt x="6588932" y="5038391"/>
                  <a:pt x="6604521" y="5019090"/>
                </a:cubicBezTo>
                <a:cubicBezTo>
                  <a:pt x="6620853" y="5000531"/>
                  <a:pt x="6641638" y="4990881"/>
                  <a:pt x="6667620" y="4990139"/>
                </a:cubicBezTo>
                <a:close/>
                <a:moveTo>
                  <a:pt x="5598652" y="4990139"/>
                </a:moveTo>
                <a:cubicBezTo>
                  <a:pt x="5625378" y="4990139"/>
                  <a:pt x="5646161" y="4999789"/>
                  <a:pt x="5661750" y="5019090"/>
                </a:cubicBezTo>
                <a:cubicBezTo>
                  <a:pt x="5677339" y="5038391"/>
                  <a:pt x="5685505" y="5063630"/>
                  <a:pt x="5685505" y="5095551"/>
                </a:cubicBezTo>
                <a:cubicBezTo>
                  <a:pt x="5685505" y="5126729"/>
                  <a:pt x="5677339" y="5151969"/>
                  <a:pt x="5661750" y="5171270"/>
                </a:cubicBezTo>
                <a:cubicBezTo>
                  <a:pt x="5645419" y="5190570"/>
                  <a:pt x="5624633" y="5200221"/>
                  <a:pt x="5598652" y="5200221"/>
                </a:cubicBezTo>
                <a:cubicBezTo>
                  <a:pt x="5572669" y="5200221"/>
                  <a:pt x="5551144" y="5190570"/>
                  <a:pt x="5535552" y="5171270"/>
                </a:cubicBezTo>
                <a:cubicBezTo>
                  <a:pt x="5519963" y="5151969"/>
                  <a:pt x="5511798" y="5126729"/>
                  <a:pt x="5511798" y="5095551"/>
                </a:cubicBezTo>
                <a:cubicBezTo>
                  <a:pt x="5511798" y="5063630"/>
                  <a:pt x="5519963" y="5038391"/>
                  <a:pt x="5535552" y="5019090"/>
                </a:cubicBezTo>
                <a:cubicBezTo>
                  <a:pt x="5551144" y="5000531"/>
                  <a:pt x="5572669" y="4990881"/>
                  <a:pt x="5598652" y="4990139"/>
                </a:cubicBezTo>
                <a:close/>
                <a:moveTo>
                  <a:pt x="8456660" y="4987912"/>
                </a:moveTo>
                <a:cubicBezTo>
                  <a:pt x="8480414" y="4987912"/>
                  <a:pt x="8498231" y="4994593"/>
                  <a:pt x="8511593" y="5007955"/>
                </a:cubicBezTo>
                <a:cubicBezTo>
                  <a:pt x="8524955" y="5021317"/>
                  <a:pt x="8531636" y="5039875"/>
                  <a:pt x="8533121" y="5062888"/>
                </a:cubicBezTo>
                <a:lnTo>
                  <a:pt x="8376487" y="5062888"/>
                </a:lnTo>
                <a:cubicBezTo>
                  <a:pt x="8380941" y="5039133"/>
                  <a:pt x="8390591" y="5020574"/>
                  <a:pt x="8403953" y="5007212"/>
                </a:cubicBezTo>
                <a:cubicBezTo>
                  <a:pt x="8417315" y="4993850"/>
                  <a:pt x="8435132" y="4987169"/>
                  <a:pt x="8456660" y="4987912"/>
                </a:cubicBezTo>
                <a:close/>
                <a:moveTo>
                  <a:pt x="7223632" y="4987912"/>
                </a:moveTo>
                <a:cubicBezTo>
                  <a:pt x="7247387" y="4987912"/>
                  <a:pt x="7265204" y="4994593"/>
                  <a:pt x="7278566" y="5007955"/>
                </a:cubicBezTo>
                <a:cubicBezTo>
                  <a:pt x="7291928" y="5021317"/>
                  <a:pt x="7298609" y="5039875"/>
                  <a:pt x="7300093" y="5062888"/>
                </a:cubicBezTo>
                <a:lnTo>
                  <a:pt x="7143460" y="5062888"/>
                </a:lnTo>
                <a:cubicBezTo>
                  <a:pt x="7147913" y="5039133"/>
                  <a:pt x="7157564" y="5020574"/>
                  <a:pt x="7170926" y="5007212"/>
                </a:cubicBezTo>
                <a:cubicBezTo>
                  <a:pt x="7184288" y="4993850"/>
                  <a:pt x="7202105" y="4987169"/>
                  <a:pt x="7223632" y="4987912"/>
                </a:cubicBezTo>
                <a:close/>
                <a:moveTo>
                  <a:pt x="7018004" y="4940401"/>
                </a:moveTo>
                <a:cubicBezTo>
                  <a:pt x="6983114" y="4940401"/>
                  <a:pt x="6957875" y="4956732"/>
                  <a:pt x="6941543" y="4989395"/>
                </a:cubicBezTo>
                <a:lnTo>
                  <a:pt x="6941543" y="4944113"/>
                </a:lnTo>
                <a:lnTo>
                  <a:pt x="6879929" y="4944113"/>
                </a:lnTo>
                <a:lnTo>
                  <a:pt x="6879929" y="5247730"/>
                </a:lnTo>
                <a:lnTo>
                  <a:pt x="6946740" y="5247730"/>
                </a:lnTo>
                <a:lnTo>
                  <a:pt x="6946740" y="5091838"/>
                </a:lnTo>
                <a:cubicBezTo>
                  <a:pt x="6946740" y="5062887"/>
                  <a:pt x="6952678" y="5040617"/>
                  <a:pt x="6965298" y="5024285"/>
                </a:cubicBezTo>
                <a:cubicBezTo>
                  <a:pt x="6977176" y="5007954"/>
                  <a:pt x="6994249" y="4999788"/>
                  <a:pt x="7015035" y="4999788"/>
                </a:cubicBezTo>
                <a:cubicBezTo>
                  <a:pt x="7026170" y="4999788"/>
                  <a:pt x="7038790" y="5002015"/>
                  <a:pt x="7053636" y="5005727"/>
                </a:cubicBezTo>
                <a:lnTo>
                  <a:pt x="7065514" y="4949309"/>
                </a:lnTo>
                <a:cubicBezTo>
                  <a:pt x="7046955" y="4943370"/>
                  <a:pt x="7031366" y="4940401"/>
                  <a:pt x="7018004" y="4940401"/>
                </a:cubicBezTo>
                <a:close/>
                <a:moveTo>
                  <a:pt x="5948293" y="4940401"/>
                </a:moveTo>
                <a:cubicBezTo>
                  <a:pt x="5913402" y="4940401"/>
                  <a:pt x="5888164" y="4956732"/>
                  <a:pt x="5871832" y="4989395"/>
                </a:cubicBezTo>
                <a:lnTo>
                  <a:pt x="5871832" y="4944113"/>
                </a:lnTo>
                <a:lnTo>
                  <a:pt x="5810218" y="4944113"/>
                </a:lnTo>
                <a:lnTo>
                  <a:pt x="5810218" y="5247730"/>
                </a:lnTo>
                <a:lnTo>
                  <a:pt x="5877029" y="5247730"/>
                </a:lnTo>
                <a:lnTo>
                  <a:pt x="5877029" y="5091838"/>
                </a:lnTo>
                <a:cubicBezTo>
                  <a:pt x="5877029" y="5062887"/>
                  <a:pt x="5882966" y="5040617"/>
                  <a:pt x="5895588" y="5024285"/>
                </a:cubicBezTo>
                <a:cubicBezTo>
                  <a:pt x="5907465" y="5007954"/>
                  <a:pt x="5924539" y="4999788"/>
                  <a:pt x="5945323" y="4999788"/>
                </a:cubicBezTo>
                <a:cubicBezTo>
                  <a:pt x="5956460" y="4999788"/>
                  <a:pt x="5969078" y="5002015"/>
                  <a:pt x="5983924" y="5005727"/>
                </a:cubicBezTo>
                <a:lnTo>
                  <a:pt x="5995802" y="4949309"/>
                </a:lnTo>
                <a:cubicBezTo>
                  <a:pt x="5977987" y="4943370"/>
                  <a:pt x="5961655" y="4940401"/>
                  <a:pt x="5948293" y="4940401"/>
                </a:cubicBezTo>
                <a:close/>
                <a:moveTo>
                  <a:pt x="8095140" y="4936690"/>
                </a:moveTo>
                <a:cubicBezTo>
                  <a:pt x="8069900" y="4936690"/>
                  <a:pt x="8046888" y="4942629"/>
                  <a:pt x="8026845" y="4955991"/>
                </a:cubicBezTo>
                <a:cubicBezTo>
                  <a:pt x="8006059" y="4968611"/>
                  <a:pt x="7990470" y="4987169"/>
                  <a:pt x="7979335" y="5010182"/>
                </a:cubicBezTo>
                <a:cubicBezTo>
                  <a:pt x="7968200" y="5033194"/>
                  <a:pt x="7962261" y="5059918"/>
                  <a:pt x="7962261" y="5089612"/>
                </a:cubicBezTo>
                <a:cubicBezTo>
                  <a:pt x="7962261" y="5119306"/>
                  <a:pt x="7968200" y="5146030"/>
                  <a:pt x="7979335" y="5169042"/>
                </a:cubicBezTo>
                <a:cubicBezTo>
                  <a:pt x="7990470" y="5192797"/>
                  <a:pt x="8006801" y="5210613"/>
                  <a:pt x="8026845" y="5223975"/>
                </a:cubicBezTo>
                <a:cubicBezTo>
                  <a:pt x="8046888" y="5236595"/>
                  <a:pt x="8069900" y="5243276"/>
                  <a:pt x="8095140" y="5243276"/>
                </a:cubicBezTo>
                <a:cubicBezTo>
                  <a:pt x="8136711" y="5243276"/>
                  <a:pt x="8167147" y="5228430"/>
                  <a:pt x="8187933" y="5199478"/>
                </a:cubicBezTo>
                <a:lnTo>
                  <a:pt x="8187933" y="5231399"/>
                </a:lnTo>
                <a:cubicBezTo>
                  <a:pt x="8187933" y="5258866"/>
                  <a:pt x="8181251" y="5278909"/>
                  <a:pt x="8166404" y="5291528"/>
                </a:cubicBezTo>
                <a:cubicBezTo>
                  <a:pt x="8152300" y="5304148"/>
                  <a:pt x="8132999" y="5310829"/>
                  <a:pt x="8109244" y="5310829"/>
                </a:cubicBezTo>
                <a:cubicBezTo>
                  <a:pt x="8090686" y="5310829"/>
                  <a:pt x="8073612" y="5307860"/>
                  <a:pt x="8058023" y="5301921"/>
                </a:cubicBezTo>
                <a:cubicBezTo>
                  <a:pt x="8041691" y="5295983"/>
                  <a:pt x="8023133" y="5286332"/>
                  <a:pt x="8000863" y="5272970"/>
                </a:cubicBezTo>
                <a:lnTo>
                  <a:pt x="7968200" y="5321222"/>
                </a:lnTo>
                <a:cubicBezTo>
                  <a:pt x="8011998" y="5350173"/>
                  <a:pt x="8059508" y="5365020"/>
                  <a:pt x="8109244" y="5365020"/>
                </a:cubicBezTo>
                <a:cubicBezTo>
                  <a:pt x="8152300" y="5365020"/>
                  <a:pt x="8186448" y="5353143"/>
                  <a:pt x="8213172" y="5330873"/>
                </a:cubicBezTo>
                <a:cubicBezTo>
                  <a:pt x="8239154" y="5307860"/>
                  <a:pt x="8252516" y="5276682"/>
                  <a:pt x="8252516" y="5235853"/>
                </a:cubicBezTo>
                <a:lnTo>
                  <a:pt x="8252516" y="4946340"/>
                </a:lnTo>
                <a:lnTo>
                  <a:pt x="8190902" y="4946340"/>
                </a:lnTo>
                <a:lnTo>
                  <a:pt x="8190902" y="4984942"/>
                </a:lnTo>
                <a:cubicBezTo>
                  <a:pt x="8170859" y="4953021"/>
                  <a:pt x="8138938" y="4936690"/>
                  <a:pt x="8095140" y="4936690"/>
                </a:cubicBezTo>
                <a:close/>
                <a:moveTo>
                  <a:pt x="8458887" y="4934463"/>
                </a:moveTo>
                <a:cubicBezTo>
                  <a:pt x="8428450" y="4934463"/>
                  <a:pt x="8401726" y="4941144"/>
                  <a:pt x="8379456" y="4955249"/>
                </a:cubicBezTo>
                <a:cubicBezTo>
                  <a:pt x="8357186" y="4969353"/>
                  <a:pt x="8339370" y="4988654"/>
                  <a:pt x="8327492" y="5013151"/>
                </a:cubicBezTo>
                <a:cubicBezTo>
                  <a:pt x="8315615" y="5038391"/>
                  <a:pt x="8309676" y="5066600"/>
                  <a:pt x="8309676" y="5097778"/>
                </a:cubicBezTo>
                <a:cubicBezTo>
                  <a:pt x="8309676" y="5129699"/>
                  <a:pt x="8316357" y="5157907"/>
                  <a:pt x="8328977" y="5181662"/>
                </a:cubicBezTo>
                <a:cubicBezTo>
                  <a:pt x="8341597" y="5205417"/>
                  <a:pt x="8360155" y="5223976"/>
                  <a:pt x="8383168" y="5237338"/>
                </a:cubicBezTo>
                <a:cubicBezTo>
                  <a:pt x="8406923" y="5249958"/>
                  <a:pt x="8434389" y="5256639"/>
                  <a:pt x="8465567" y="5256639"/>
                </a:cubicBezTo>
                <a:cubicBezTo>
                  <a:pt x="8490807" y="5256639"/>
                  <a:pt x="8514562" y="5251442"/>
                  <a:pt x="8535348" y="5242534"/>
                </a:cubicBezTo>
                <a:cubicBezTo>
                  <a:pt x="8556133" y="5233626"/>
                  <a:pt x="8577661" y="5218037"/>
                  <a:pt x="8599189" y="5195767"/>
                </a:cubicBezTo>
                <a:lnTo>
                  <a:pt x="8561329" y="5154938"/>
                </a:lnTo>
                <a:cubicBezTo>
                  <a:pt x="8542029" y="5172012"/>
                  <a:pt x="8525697" y="5183889"/>
                  <a:pt x="8513077" y="5190570"/>
                </a:cubicBezTo>
                <a:cubicBezTo>
                  <a:pt x="8499715" y="5197252"/>
                  <a:pt x="8484126" y="5200221"/>
                  <a:pt x="8466310" y="5200221"/>
                </a:cubicBezTo>
                <a:cubicBezTo>
                  <a:pt x="8438843" y="5200221"/>
                  <a:pt x="8417315" y="5192055"/>
                  <a:pt x="8401726" y="5175724"/>
                </a:cubicBezTo>
                <a:cubicBezTo>
                  <a:pt x="8386137" y="5159392"/>
                  <a:pt x="8377229" y="5137864"/>
                  <a:pt x="8375002" y="5111140"/>
                </a:cubicBezTo>
                <a:lnTo>
                  <a:pt x="8596962" y="5111140"/>
                </a:lnTo>
                <a:cubicBezTo>
                  <a:pt x="8597704" y="5102974"/>
                  <a:pt x="8598446" y="5094066"/>
                  <a:pt x="8598446" y="5083673"/>
                </a:cubicBezTo>
                <a:cubicBezTo>
                  <a:pt x="8598446" y="5037648"/>
                  <a:pt x="8586569" y="5001274"/>
                  <a:pt x="8562072" y="4974550"/>
                </a:cubicBezTo>
                <a:cubicBezTo>
                  <a:pt x="8538317" y="4947825"/>
                  <a:pt x="8503427" y="4934463"/>
                  <a:pt x="8458887" y="4934463"/>
                </a:cubicBezTo>
                <a:close/>
                <a:moveTo>
                  <a:pt x="7225859" y="4934463"/>
                </a:moveTo>
                <a:cubicBezTo>
                  <a:pt x="7195423" y="4934463"/>
                  <a:pt x="7168699" y="4941144"/>
                  <a:pt x="7146429" y="4955249"/>
                </a:cubicBezTo>
                <a:cubicBezTo>
                  <a:pt x="7124159" y="4969353"/>
                  <a:pt x="7106343" y="4988654"/>
                  <a:pt x="7094465" y="5013151"/>
                </a:cubicBezTo>
                <a:cubicBezTo>
                  <a:pt x="7082588" y="5038391"/>
                  <a:pt x="7076649" y="5066600"/>
                  <a:pt x="7076649" y="5097778"/>
                </a:cubicBezTo>
                <a:cubicBezTo>
                  <a:pt x="7076649" y="5129699"/>
                  <a:pt x="7083330" y="5157907"/>
                  <a:pt x="7095950" y="5181662"/>
                </a:cubicBezTo>
                <a:cubicBezTo>
                  <a:pt x="7108570" y="5205417"/>
                  <a:pt x="7127128" y="5223976"/>
                  <a:pt x="7150141" y="5237338"/>
                </a:cubicBezTo>
                <a:cubicBezTo>
                  <a:pt x="7173895" y="5249958"/>
                  <a:pt x="7201362" y="5256639"/>
                  <a:pt x="7232540" y="5256639"/>
                </a:cubicBezTo>
                <a:cubicBezTo>
                  <a:pt x="7257780" y="5256639"/>
                  <a:pt x="7281535" y="5251442"/>
                  <a:pt x="7302321" y="5242534"/>
                </a:cubicBezTo>
                <a:cubicBezTo>
                  <a:pt x="7323106" y="5233626"/>
                  <a:pt x="7344634" y="5218037"/>
                  <a:pt x="7366162" y="5195767"/>
                </a:cubicBezTo>
                <a:lnTo>
                  <a:pt x="7328302" y="5154938"/>
                </a:lnTo>
                <a:cubicBezTo>
                  <a:pt x="7309001" y="5172012"/>
                  <a:pt x="7292670" y="5183889"/>
                  <a:pt x="7280050" y="5190570"/>
                </a:cubicBezTo>
                <a:cubicBezTo>
                  <a:pt x="7266688" y="5197252"/>
                  <a:pt x="7251099" y="5200221"/>
                  <a:pt x="7233283" y="5200221"/>
                </a:cubicBezTo>
                <a:cubicBezTo>
                  <a:pt x="7205816" y="5200221"/>
                  <a:pt x="7184288" y="5192055"/>
                  <a:pt x="7168699" y="5175724"/>
                </a:cubicBezTo>
                <a:cubicBezTo>
                  <a:pt x="7153110" y="5159392"/>
                  <a:pt x="7144202" y="5137864"/>
                  <a:pt x="7141975" y="5111140"/>
                </a:cubicBezTo>
                <a:lnTo>
                  <a:pt x="7363935" y="5111140"/>
                </a:lnTo>
                <a:cubicBezTo>
                  <a:pt x="7364677" y="5102974"/>
                  <a:pt x="7365419" y="5094066"/>
                  <a:pt x="7365419" y="5083673"/>
                </a:cubicBezTo>
                <a:cubicBezTo>
                  <a:pt x="7365419" y="5037648"/>
                  <a:pt x="7353542" y="5001274"/>
                  <a:pt x="7329045" y="4974550"/>
                </a:cubicBezTo>
                <a:cubicBezTo>
                  <a:pt x="7305290" y="4947825"/>
                  <a:pt x="7270400" y="4934463"/>
                  <a:pt x="7225859" y="4934463"/>
                </a:cubicBezTo>
                <a:close/>
                <a:moveTo>
                  <a:pt x="6141301" y="4934463"/>
                </a:moveTo>
                <a:cubicBezTo>
                  <a:pt x="6116061" y="4934463"/>
                  <a:pt x="6094534" y="4938175"/>
                  <a:pt x="6075975" y="4946340"/>
                </a:cubicBezTo>
                <a:cubicBezTo>
                  <a:pt x="6057417" y="4954506"/>
                  <a:pt x="6043312" y="4965641"/>
                  <a:pt x="6033662" y="4979746"/>
                </a:cubicBezTo>
                <a:cubicBezTo>
                  <a:pt x="6024012" y="4993850"/>
                  <a:pt x="6018817" y="5009439"/>
                  <a:pt x="6018817" y="5027256"/>
                </a:cubicBezTo>
                <a:cubicBezTo>
                  <a:pt x="6018817" y="5044329"/>
                  <a:pt x="6022527" y="5058434"/>
                  <a:pt x="6029209" y="5069569"/>
                </a:cubicBezTo>
                <a:cubicBezTo>
                  <a:pt x="6035891" y="5080704"/>
                  <a:pt x="6047768" y="5089612"/>
                  <a:pt x="6063355" y="5097036"/>
                </a:cubicBezTo>
                <a:cubicBezTo>
                  <a:pt x="6079689" y="5104459"/>
                  <a:pt x="6101215" y="5111140"/>
                  <a:pt x="6130166" y="5117821"/>
                </a:cubicBezTo>
                <a:cubicBezTo>
                  <a:pt x="6149467" y="5121533"/>
                  <a:pt x="6164313" y="5125244"/>
                  <a:pt x="6174706" y="5128214"/>
                </a:cubicBezTo>
                <a:cubicBezTo>
                  <a:pt x="6184357" y="5131183"/>
                  <a:pt x="6192522" y="5134895"/>
                  <a:pt x="6199203" y="5140834"/>
                </a:cubicBezTo>
                <a:cubicBezTo>
                  <a:pt x="6205885" y="5146772"/>
                  <a:pt x="6208854" y="5154196"/>
                  <a:pt x="6208854" y="5163104"/>
                </a:cubicBezTo>
                <a:cubicBezTo>
                  <a:pt x="6208854" y="5175724"/>
                  <a:pt x="6202915" y="5185374"/>
                  <a:pt x="6191780" y="5192055"/>
                </a:cubicBezTo>
                <a:cubicBezTo>
                  <a:pt x="6180645" y="5198736"/>
                  <a:pt x="6165798" y="5202448"/>
                  <a:pt x="6148724" y="5202448"/>
                </a:cubicBezTo>
                <a:cubicBezTo>
                  <a:pt x="6130166" y="5202448"/>
                  <a:pt x="6113834" y="5199478"/>
                  <a:pt x="6098245" y="5192797"/>
                </a:cubicBezTo>
                <a:cubicBezTo>
                  <a:pt x="6082656" y="5186116"/>
                  <a:pt x="6064098" y="5173497"/>
                  <a:pt x="6042571" y="5155680"/>
                </a:cubicBezTo>
                <a:lnTo>
                  <a:pt x="6003970" y="5199478"/>
                </a:lnTo>
                <a:cubicBezTo>
                  <a:pt x="6028465" y="5220264"/>
                  <a:pt x="6051478" y="5235111"/>
                  <a:pt x="6073007" y="5243277"/>
                </a:cubicBezTo>
                <a:cubicBezTo>
                  <a:pt x="6094534" y="5251442"/>
                  <a:pt x="6119773" y="5255896"/>
                  <a:pt x="6147982" y="5255896"/>
                </a:cubicBezTo>
                <a:cubicBezTo>
                  <a:pt x="6186584" y="5255896"/>
                  <a:pt x="6217020" y="5246988"/>
                  <a:pt x="6240032" y="5229172"/>
                </a:cubicBezTo>
                <a:cubicBezTo>
                  <a:pt x="6263045" y="5211356"/>
                  <a:pt x="6274180" y="5187601"/>
                  <a:pt x="6274180" y="5158650"/>
                </a:cubicBezTo>
                <a:cubicBezTo>
                  <a:pt x="6274180" y="5140834"/>
                  <a:pt x="6270468" y="5125987"/>
                  <a:pt x="6262302" y="5114109"/>
                </a:cubicBezTo>
                <a:cubicBezTo>
                  <a:pt x="6254137" y="5102232"/>
                  <a:pt x="6241517" y="5092582"/>
                  <a:pt x="6225185" y="5085158"/>
                </a:cubicBezTo>
                <a:cubicBezTo>
                  <a:pt x="6208854" y="5077735"/>
                  <a:pt x="6186584" y="5071054"/>
                  <a:pt x="6157632" y="5064373"/>
                </a:cubicBezTo>
                <a:cubicBezTo>
                  <a:pt x="6135362" y="5059176"/>
                  <a:pt x="6119773" y="5055465"/>
                  <a:pt x="6110865" y="5052495"/>
                </a:cubicBezTo>
                <a:cubicBezTo>
                  <a:pt x="6101957" y="5049526"/>
                  <a:pt x="6095276" y="5045814"/>
                  <a:pt x="6090081" y="5042102"/>
                </a:cubicBezTo>
                <a:cubicBezTo>
                  <a:pt x="6084884" y="5038391"/>
                  <a:pt x="6082656" y="5032452"/>
                  <a:pt x="6082656" y="5025029"/>
                </a:cubicBezTo>
                <a:cubicBezTo>
                  <a:pt x="6082656" y="5013893"/>
                  <a:pt x="6087852" y="5004985"/>
                  <a:pt x="6098245" y="4998304"/>
                </a:cubicBezTo>
                <a:cubicBezTo>
                  <a:pt x="6108638" y="4991623"/>
                  <a:pt x="6122742" y="4987912"/>
                  <a:pt x="6140558" y="4987912"/>
                </a:cubicBezTo>
                <a:cubicBezTo>
                  <a:pt x="6157632" y="4987912"/>
                  <a:pt x="6172479" y="4990139"/>
                  <a:pt x="6185841" y="4995335"/>
                </a:cubicBezTo>
                <a:cubicBezTo>
                  <a:pt x="6199203" y="5000531"/>
                  <a:pt x="6215535" y="5010182"/>
                  <a:pt x="6234093" y="5024286"/>
                </a:cubicBezTo>
                <a:lnTo>
                  <a:pt x="6270468" y="4980488"/>
                </a:lnTo>
                <a:cubicBezTo>
                  <a:pt x="6249683" y="4963414"/>
                  <a:pt x="6228897" y="4951537"/>
                  <a:pt x="6209596" y="4944856"/>
                </a:cubicBezTo>
                <a:cubicBezTo>
                  <a:pt x="6189553" y="4938175"/>
                  <a:pt x="6167283" y="4934463"/>
                  <a:pt x="6141301" y="4934463"/>
                </a:cubicBezTo>
                <a:close/>
                <a:moveTo>
                  <a:pt x="3890530" y="4934463"/>
                </a:moveTo>
                <a:cubicBezTo>
                  <a:pt x="3865291" y="4934463"/>
                  <a:pt x="3843763" y="4938175"/>
                  <a:pt x="3825204" y="4946340"/>
                </a:cubicBezTo>
                <a:cubicBezTo>
                  <a:pt x="3806645" y="4954506"/>
                  <a:pt x="3792541" y="4965641"/>
                  <a:pt x="3782891" y="4979746"/>
                </a:cubicBezTo>
                <a:cubicBezTo>
                  <a:pt x="3773240" y="4993850"/>
                  <a:pt x="3768045" y="5009439"/>
                  <a:pt x="3768045" y="5027256"/>
                </a:cubicBezTo>
                <a:cubicBezTo>
                  <a:pt x="3768045" y="5044329"/>
                  <a:pt x="3771757" y="5058434"/>
                  <a:pt x="3778437" y="5069569"/>
                </a:cubicBezTo>
                <a:cubicBezTo>
                  <a:pt x="3785119" y="5080704"/>
                  <a:pt x="3796996" y="5089612"/>
                  <a:pt x="3812584" y="5097036"/>
                </a:cubicBezTo>
                <a:cubicBezTo>
                  <a:pt x="3828173" y="5104459"/>
                  <a:pt x="3850445" y="5111140"/>
                  <a:pt x="3879396" y="5117821"/>
                </a:cubicBezTo>
                <a:cubicBezTo>
                  <a:pt x="3898696" y="5121533"/>
                  <a:pt x="3913542" y="5125244"/>
                  <a:pt x="3923936" y="5128214"/>
                </a:cubicBezTo>
                <a:cubicBezTo>
                  <a:pt x="3933586" y="5131183"/>
                  <a:pt x="3941751" y="5135637"/>
                  <a:pt x="3948433" y="5140834"/>
                </a:cubicBezTo>
                <a:cubicBezTo>
                  <a:pt x="3955113" y="5146772"/>
                  <a:pt x="3958084" y="5154196"/>
                  <a:pt x="3958084" y="5163104"/>
                </a:cubicBezTo>
                <a:cubicBezTo>
                  <a:pt x="3958084" y="5175724"/>
                  <a:pt x="3952144" y="5185374"/>
                  <a:pt x="3941009" y="5192055"/>
                </a:cubicBezTo>
                <a:cubicBezTo>
                  <a:pt x="3929874" y="5198736"/>
                  <a:pt x="3915027" y="5202448"/>
                  <a:pt x="3897953" y="5202448"/>
                </a:cubicBezTo>
                <a:cubicBezTo>
                  <a:pt x="3879396" y="5202448"/>
                  <a:pt x="3863063" y="5199478"/>
                  <a:pt x="3847474" y="5192797"/>
                </a:cubicBezTo>
                <a:cubicBezTo>
                  <a:pt x="3831886" y="5186116"/>
                  <a:pt x="3813327" y="5173497"/>
                  <a:pt x="3791799" y="5155680"/>
                </a:cubicBezTo>
                <a:lnTo>
                  <a:pt x="3753198" y="5199478"/>
                </a:lnTo>
                <a:cubicBezTo>
                  <a:pt x="3777694" y="5220264"/>
                  <a:pt x="3800707" y="5235111"/>
                  <a:pt x="3822235" y="5243277"/>
                </a:cubicBezTo>
                <a:cubicBezTo>
                  <a:pt x="3843763" y="5251442"/>
                  <a:pt x="3869002" y="5255896"/>
                  <a:pt x="3897212" y="5255896"/>
                </a:cubicBezTo>
                <a:cubicBezTo>
                  <a:pt x="3935814" y="5255896"/>
                  <a:pt x="3966249" y="5246988"/>
                  <a:pt x="3989262" y="5229172"/>
                </a:cubicBezTo>
                <a:cubicBezTo>
                  <a:pt x="4012274" y="5211356"/>
                  <a:pt x="4023410" y="5187601"/>
                  <a:pt x="4023410" y="5158650"/>
                </a:cubicBezTo>
                <a:cubicBezTo>
                  <a:pt x="4023410" y="5140834"/>
                  <a:pt x="4019698" y="5125987"/>
                  <a:pt x="4011531" y="5114109"/>
                </a:cubicBezTo>
                <a:cubicBezTo>
                  <a:pt x="4003367" y="5102232"/>
                  <a:pt x="3990746" y="5092582"/>
                  <a:pt x="3974415" y="5085158"/>
                </a:cubicBezTo>
                <a:cubicBezTo>
                  <a:pt x="3958084" y="5077735"/>
                  <a:pt x="3935814" y="5071054"/>
                  <a:pt x="3906861" y="5064373"/>
                </a:cubicBezTo>
                <a:cubicBezTo>
                  <a:pt x="3884591" y="5059176"/>
                  <a:pt x="3869002" y="5055465"/>
                  <a:pt x="3860094" y="5052495"/>
                </a:cubicBezTo>
                <a:cubicBezTo>
                  <a:pt x="3851186" y="5049526"/>
                  <a:pt x="3844506" y="5046556"/>
                  <a:pt x="3839309" y="5042102"/>
                </a:cubicBezTo>
                <a:cubicBezTo>
                  <a:pt x="3834112" y="5038391"/>
                  <a:pt x="3831886" y="5032452"/>
                  <a:pt x="3831886" y="5025029"/>
                </a:cubicBezTo>
                <a:cubicBezTo>
                  <a:pt x="3831886" y="5013893"/>
                  <a:pt x="3837081" y="5004985"/>
                  <a:pt x="3847474" y="4998304"/>
                </a:cubicBezTo>
                <a:cubicBezTo>
                  <a:pt x="3857868" y="4991623"/>
                  <a:pt x="3871971" y="4987912"/>
                  <a:pt x="3889788" y="4987912"/>
                </a:cubicBezTo>
                <a:cubicBezTo>
                  <a:pt x="3906861" y="4987912"/>
                  <a:pt x="3921709" y="4990139"/>
                  <a:pt x="3935070" y="4995335"/>
                </a:cubicBezTo>
                <a:cubicBezTo>
                  <a:pt x="3948433" y="5000531"/>
                  <a:pt x="3964764" y="5010182"/>
                  <a:pt x="3983323" y="5024286"/>
                </a:cubicBezTo>
                <a:lnTo>
                  <a:pt x="4019698" y="4980488"/>
                </a:lnTo>
                <a:cubicBezTo>
                  <a:pt x="3998913" y="4963414"/>
                  <a:pt x="3978126" y="4951537"/>
                  <a:pt x="3958826" y="4944856"/>
                </a:cubicBezTo>
                <a:cubicBezTo>
                  <a:pt x="3939525" y="4938175"/>
                  <a:pt x="3917255" y="4934463"/>
                  <a:pt x="3890530" y="4934463"/>
                </a:cubicBezTo>
                <a:close/>
                <a:moveTo>
                  <a:pt x="6668363" y="4933721"/>
                </a:moveTo>
                <a:cubicBezTo>
                  <a:pt x="6638669" y="4933721"/>
                  <a:pt x="6611202" y="4940402"/>
                  <a:pt x="6588190" y="4953764"/>
                </a:cubicBezTo>
                <a:cubicBezTo>
                  <a:pt x="6564435" y="4967868"/>
                  <a:pt x="6546619" y="4986427"/>
                  <a:pt x="6533257" y="5010924"/>
                </a:cubicBezTo>
                <a:cubicBezTo>
                  <a:pt x="6520637" y="5035421"/>
                  <a:pt x="6513956" y="5063630"/>
                  <a:pt x="6513956" y="5095551"/>
                </a:cubicBezTo>
                <a:cubicBezTo>
                  <a:pt x="6513956" y="5127471"/>
                  <a:pt x="6519895" y="5154938"/>
                  <a:pt x="6533257" y="5179435"/>
                </a:cubicBezTo>
                <a:cubicBezTo>
                  <a:pt x="6546619" y="5203190"/>
                  <a:pt x="6565177" y="5222491"/>
                  <a:pt x="6588190" y="5235853"/>
                </a:cubicBezTo>
                <a:cubicBezTo>
                  <a:pt x="6611202" y="5249215"/>
                  <a:pt x="6637927" y="5255896"/>
                  <a:pt x="6668363" y="5255896"/>
                </a:cubicBezTo>
                <a:cubicBezTo>
                  <a:pt x="6698056" y="5255896"/>
                  <a:pt x="6724780" y="5249215"/>
                  <a:pt x="6747793" y="5235853"/>
                </a:cubicBezTo>
                <a:cubicBezTo>
                  <a:pt x="6771548" y="5222491"/>
                  <a:pt x="6789364" y="5203933"/>
                  <a:pt x="6802726" y="5179435"/>
                </a:cubicBezTo>
                <a:cubicBezTo>
                  <a:pt x="6815346" y="5154938"/>
                  <a:pt x="6822027" y="5126729"/>
                  <a:pt x="6822027" y="5095551"/>
                </a:cubicBezTo>
                <a:cubicBezTo>
                  <a:pt x="6822027" y="5064373"/>
                  <a:pt x="6816088" y="5036164"/>
                  <a:pt x="6802726" y="5011667"/>
                </a:cubicBezTo>
                <a:cubicBezTo>
                  <a:pt x="6789364" y="4987169"/>
                  <a:pt x="6770805" y="4967868"/>
                  <a:pt x="6747793" y="4954506"/>
                </a:cubicBezTo>
                <a:cubicBezTo>
                  <a:pt x="6724780" y="4941144"/>
                  <a:pt x="6698056" y="4934463"/>
                  <a:pt x="6668363" y="4933721"/>
                </a:cubicBezTo>
                <a:close/>
                <a:moveTo>
                  <a:pt x="5599394" y="4933721"/>
                </a:moveTo>
                <a:cubicBezTo>
                  <a:pt x="5569701" y="4933721"/>
                  <a:pt x="5542233" y="4940402"/>
                  <a:pt x="5519221" y="4953764"/>
                </a:cubicBezTo>
                <a:cubicBezTo>
                  <a:pt x="5495467" y="4967868"/>
                  <a:pt x="5477650" y="4986427"/>
                  <a:pt x="5464288" y="5010924"/>
                </a:cubicBezTo>
                <a:cubicBezTo>
                  <a:pt x="5451669" y="5035421"/>
                  <a:pt x="5444987" y="5063630"/>
                  <a:pt x="5444987" y="5095551"/>
                </a:cubicBezTo>
                <a:cubicBezTo>
                  <a:pt x="5444987" y="5127471"/>
                  <a:pt x="5450927" y="5154938"/>
                  <a:pt x="5464288" y="5179435"/>
                </a:cubicBezTo>
                <a:cubicBezTo>
                  <a:pt x="5477650" y="5203190"/>
                  <a:pt x="5496208" y="5222491"/>
                  <a:pt x="5519221" y="5235853"/>
                </a:cubicBezTo>
                <a:cubicBezTo>
                  <a:pt x="5542233" y="5249215"/>
                  <a:pt x="5568958" y="5255896"/>
                  <a:pt x="5599394" y="5255896"/>
                </a:cubicBezTo>
                <a:cubicBezTo>
                  <a:pt x="5629088" y="5255896"/>
                  <a:pt x="5655812" y="5249215"/>
                  <a:pt x="5678824" y="5235853"/>
                </a:cubicBezTo>
                <a:cubicBezTo>
                  <a:pt x="5702579" y="5222491"/>
                  <a:pt x="5720395" y="5203933"/>
                  <a:pt x="5733756" y="5179435"/>
                </a:cubicBezTo>
                <a:cubicBezTo>
                  <a:pt x="5746377" y="5154938"/>
                  <a:pt x="5753058" y="5126729"/>
                  <a:pt x="5753058" y="5095551"/>
                </a:cubicBezTo>
                <a:cubicBezTo>
                  <a:pt x="5753058" y="5064373"/>
                  <a:pt x="5747120" y="5036164"/>
                  <a:pt x="5733756" y="5011667"/>
                </a:cubicBezTo>
                <a:cubicBezTo>
                  <a:pt x="5720395" y="4987169"/>
                  <a:pt x="5701836" y="4967868"/>
                  <a:pt x="5678824" y="4954506"/>
                </a:cubicBezTo>
                <a:cubicBezTo>
                  <a:pt x="5655069" y="4941144"/>
                  <a:pt x="5629088" y="4934463"/>
                  <a:pt x="5599394" y="4933721"/>
                </a:cubicBezTo>
                <a:close/>
                <a:moveTo>
                  <a:pt x="8812982" y="4933720"/>
                </a:moveTo>
                <a:cubicBezTo>
                  <a:pt x="8792197" y="4933720"/>
                  <a:pt x="8773638" y="4937432"/>
                  <a:pt x="8758049" y="4945597"/>
                </a:cubicBezTo>
                <a:cubicBezTo>
                  <a:pt x="8741717" y="4953763"/>
                  <a:pt x="8729098" y="4964898"/>
                  <a:pt x="8718705" y="4979745"/>
                </a:cubicBezTo>
                <a:lnTo>
                  <a:pt x="8718705" y="4943370"/>
                </a:lnTo>
                <a:lnTo>
                  <a:pt x="8657091" y="4943370"/>
                </a:lnTo>
                <a:lnTo>
                  <a:pt x="8657091" y="5246987"/>
                </a:lnTo>
                <a:lnTo>
                  <a:pt x="8723902" y="5246987"/>
                </a:lnTo>
                <a:lnTo>
                  <a:pt x="8723902" y="5061402"/>
                </a:lnTo>
                <a:cubicBezTo>
                  <a:pt x="8723902" y="5041359"/>
                  <a:pt x="8730582" y="5024285"/>
                  <a:pt x="8743202" y="5010923"/>
                </a:cubicBezTo>
                <a:cubicBezTo>
                  <a:pt x="8755822" y="4997561"/>
                  <a:pt x="8772154" y="4990880"/>
                  <a:pt x="8792197" y="4990880"/>
                </a:cubicBezTo>
                <a:cubicBezTo>
                  <a:pt x="8812240" y="4990880"/>
                  <a:pt x="8827829" y="4996819"/>
                  <a:pt x="8838964" y="5008696"/>
                </a:cubicBezTo>
                <a:cubicBezTo>
                  <a:pt x="8850099" y="5020574"/>
                  <a:pt x="8855295" y="5037648"/>
                  <a:pt x="8855295" y="5059918"/>
                </a:cubicBezTo>
                <a:lnTo>
                  <a:pt x="8855295" y="5246987"/>
                </a:lnTo>
                <a:lnTo>
                  <a:pt x="8922106" y="5246987"/>
                </a:lnTo>
                <a:lnTo>
                  <a:pt x="8922106" y="5039132"/>
                </a:lnTo>
                <a:cubicBezTo>
                  <a:pt x="8922106" y="5007954"/>
                  <a:pt x="8912456" y="4982714"/>
                  <a:pt x="8893897" y="4963414"/>
                </a:cubicBezTo>
                <a:cubicBezTo>
                  <a:pt x="8875339" y="4944113"/>
                  <a:pt x="8847872" y="4934462"/>
                  <a:pt x="8812982" y="4933720"/>
                </a:cubicBezTo>
                <a:close/>
                <a:moveTo>
                  <a:pt x="7775191" y="4933720"/>
                </a:moveTo>
                <a:cubicBezTo>
                  <a:pt x="7746982" y="4933720"/>
                  <a:pt x="7721742" y="4938916"/>
                  <a:pt x="7699472" y="4950051"/>
                </a:cubicBezTo>
                <a:cubicBezTo>
                  <a:pt x="7677202" y="4961186"/>
                  <a:pt x="7656416" y="4978260"/>
                  <a:pt x="7637858" y="5000531"/>
                </a:cubicBezTo>
                <a:lnTo>
                  <a:pt x="7679429" y="5039132"/>
                </a:lnTo>
                <a:cubicBezTo>
                  <a:pt x="7697988" y="5021316"/>
                  <a:pt x="7713576" y="5007954"/>
                  <a:pt x="7727681" y="5000531"/>
                </a:cubicBezTo>
                <a:cubicBezTo>
                  <a:pt x="7741043" y="4993107"/>
                  <a:pt x="7757375" y="4989396"/>
                  <a:pt x="7776675" y="4989396"/>
                </a:cubicBezTo>
                <a:cubicBezTo>
                  <a:pt x="7795976" y="4989396"/>
                  <a:pt x="7811565" y="4993849"/>
                  <a:pt x="7822701" y="5002758"/>
                </a:cubicBezTo>
                <a:cubicBezTo>
                  <a:pt x="7833836" y="5012408"/>
                  <a:pt x="7839774" y="5025028"/>
                  <a:pt x="7839774" y="5041359"/>
                </a:cubicBezTo>
                <a:lnTo>
                  <a:pt x="7839774" y="5052494"/>
                </a:lnTo>
                <a:lnTo>
                  <a:pt x="7769995" y="5065114"/>
                </a:lnTo>
                <a:cubicBezTo>
                  <a:pt x="7726938" y="5073280"/>
                  <a:pt x="7693533" y="5085157"/>
                  <a:pt x="7669779" y="5100747"/>
                </a:cubicBezTo>
                <a:cubicBezTo>
                  <a:pt x="7646024" y="5116335"/>
                  <a:pt x="7634146" y="5140090"/>
                  <a:pt x="7634146" y="5172011"/>
                </a:cubicBezTo>
                <a:cubicBezTo>
                  <a:pt x="7634146" y="5200962"/>
                  <a:pt x="7644539" y="5222490"/>
                  <a:pt x="7665324" y="5236595"/>
                </a:cubicBezTo>
                <a:cubicBezTo>
                  <a:pt x="7686110" y="5250699"/>
                  <a:pt x="7712092" y="5257380"/>
                  <a:pt x="7743270" y="5257380"/>
                </a:cubicBezTo>
                <a:cubicBezTo>
                  <a:pt x="7766283" y="5257380"/>
                  <a:pt x="7786326" y="5253668"/>
                  <a:pt x="7803400" y="5246245"/>
                </a:cubicBezTo>
                <a:cubicBezTo>
                  <a:pt x="7820474" y="5238822"/>
                  <a:pt x="7833836" y="5227686"/>
                  <a:pt x="7843486" y="5213582"/>
                </a:cubicBezTo>
                <a:lnTo>
                  <a:pt x="7843486" y="5247730"/>
                </a:lnTo>
                <a:lnTo>
                  <a:pt x="7903616" y="5247730"/>
                </a:lnTo>
                <a:lnTo>
                  <a:pt x="7903616" y="5040617"/>
                </a:lnTo>
                <a:cubicBezTo>
                  <a:pt x="7903616" y="5007954"/>
                  <a:pt x="7892481" y="4982714"/>
                  <a:pt x="7870210" y="4963414"/>
                </a:cubicBezTo>
                <a:cubicBezTo>
                  <a:pt x="7847940" y="4944113"/>
                  <a:pt x="7816019" y="4934462"/>
                  <a:pt x="7775191" y="4933720"/>
                </a:cubicBezTo>
                <a:close/>
                <a:moveTo>
                  <a:pt x="5049323" y="4933720"/>
                </a:moveTo>
                <a:cubicBezTo>
                  <a:pt x="5021112" y="4933720"/>
                  <a:pt x="4995872" y="4938916"/>
                  <a:pt x="4973602" y="4950051"/>
                </a:cubicBezTo>
                <a:cubicBezTo>
                  <a:pt x="4951332" y="4961186"/>
                  <a:pt x="4930545" y="4978260"/>
                  <a:pt x="4911988" y="5000531"/>
                </a:cubicBezTo>
                <a:lnTo>
                  <a:pt x="4953559" y="5039132"/>
                </a:lnTo>
                <a:cubicBezTo>
                  <a:pt x="4972115" y="5021316"/>
                  <a:pt x="4987706" y="5007954"/>
                  <a:pt x="5001812" y="5000531"/>
                </a:cubicBezTo>
                <a:cubicBezTo>
                  <a:pt x="5015173" y="4993107"/>
                  <a:pt x="5031503" y="4989396"/>
                  <a:pt x="5050806" y="4989396"/>
                </a:cubicBezTo>
                <a:cubicBezTo>
                  <a:pt x="5070105" y="4989396"/>
                  <a:pt x="5085695" y="4993849"/>
                  <a:pt x="5096831" y="5002758"/>
                </a:cubicBezTo>
                <a:cubicBezTo>
                  <a:pt x="5107967" y="5012408"/>
                  <a:pt x="5113905" y="5025028"/>
                  <a:pt x="5113905" y="5041359"/>
                </a:cubicBezTo>
                <a:lnTo>
                  <a:pt x="5113905" y="5052494"/>
                </a:lnTo>
                <a:lnTo>
                  <a:pt x="5044125" y="5065114"/>
                </a:lnTo>
                <a:cubicBezTo>
                  <a:pt x="5001067" y="5073280"/>
                  <a:pt x="4967662" y="5085157"/>
                  <a:pt x="4943908" y="5100747"/>
                </a:cubicBezTo>
                <a:cubicBezTo>
                  <a:pt x="4920152" y="5116335"/>
                  <a:pt x="4908275" y="5140090"/>
                  <a:pt x="4908275" y="5172011"/>
                </a:cubicBezTo>
                <a:cubicBezTo>
                  <a:pt x="4908275" y="5200962"/>
                  <a:pt x="4918667" y="5222490"/>
                  <a:pt x="4939453" y="5236595"/>
                </a:cubicBezTo>
                <a:cubicBezTo>
                  <a:pt x="4960238" y="5250699"/>
                  <a:pt x="4986221" y="5257380"/>
                  <a:pt x="5017400" y="5257380"/>
                </a:cubicBezTo>
                <a:cubicBezTo>
                  <a:pt x="5040414" y="5257380"/>
                  <a:pt x="5060457" y="5253668"/>
                  <a:pt x="5077531" y="5246245"/>
                </a:cubicBezTo>
                <a:cubicBezTo>
                  <a:pt x="5094604" y="5238822"/>
                  <a:pt x="5107967" y="5227686"/>
                  <a:pt x="5117616" y="5213582"/>
                </a:cubicBezTo>
                <a:lnTo>
                  <a:pt x="5117616" y="5247730"/>
                </a:lnTo>
                <a:lnTo>
                  <a:pt x="5177745" y="5247730"/>
                </a:lnTo>
                <a:lnTo>
                  <a:pt x="5177745" y="5040617"/>
                </a:lnTo>
                <a:cubicBezTo>
                  <a:pt x="5177745" y="5007954"/>
                  <a:pt x="5166610" y="4982714"/>
                  <a:pt x="5144341" y="4963414"/>
                </a:cubicBezTo>
                <a:cubicBezTo>
                  <a:pt x="5122072" y="4944113"/>
                  <a:pt x="5090149" y="4934462"/>
                  <a:pt x="5049323" y="4933720"/>
                </a:cubicBezTo>
                <a:close/>
                <a:moveTo>
                  <a:pt x="4430952" y="4933720"/>
                </a:moveTo>
                <a:cubicBezTo>
                  <a:pt x="4402742" y="4933720"/>
                  <a:pt x="4377503" y="4938916"/>
                  <a:pt x="4355234" y="4950051"/>
                </a:cubicBezTo>
                <a:cubicBezTo>
                  <a:pt x="4332962" y="4961186"/>
                  <a:pt x="4312177" y="4978260"/>
                  <a:pt x="4293618" y="5000531"/>
                </a:cubicBezTo>
                <a:lnTo>
                  <a:pt x="4335190" y="5039132"/>
                </a:lnTo>
                <a:cubicBezTo>
                  <a:pt x="4353747" y="5021316"/>
                  <a:pt x="4369336" y="5007954"/>
                  <a:pt x="4383442" y="5000531"/>
                </a:cubicBezTo>
                <a:cubicBezTo>
                  <a:pt x="4396803" y="4993107"/>
                  <a:pt x="4413135" y="4989396"/>
                  <a:pt x="4432435" y="4989396"/>
                </a:cubicBezTo>
                <a:cubicBezTo>
                  <a:pt x="4451737" y="4989396"/>
                  <a:pt x="4467326" y="4993849"/>
                  <a:pt x="4478460" y="5002758"/>
                </a:cubicBezTo>
                <a:cubicBezTo>
                  <a:pt x="4489596" y="5012408"/>
                  <a:pt x="4495535" y="5025028"/>
                  <a:pt x="4495535" y="5041359"/>
                </a:cubicBezTo>
                <a:lnTo>
                  <a:pt x="4495535" y="5052494"/>
                </a:lnTo>
                <a:lnTo>
                  <a:pt x="4425755" y="5065114"/>
                </a:lnTo>
                <a:cubicBezTo>
                  <a:pt x="4382698" y="5073280"/>
                  <a:pt x="4349294" y="5085157"/>
                  <a:pt x="4325538" y="5100747"/>
                </a:cubicBezTo>
                <a:cubicBezTo>
                  <a:pt x="4301783" y="5116335"/>
                  <a:pt x="4289907" y="5140090"/>
                  <a:pt x="4289907" y="5172011"/>
                </a:cubicBezTo>
                <a:cubicBezTo>
                  <a:pt x="4289907" y="5200962"/>
                  <a:pt x="4300300" y="5222490"/>
                  <a:pt x="4321084" y="5236595"/>
                </a:cubicBezTo>
                <a:cubicBezTo>
                  <a:pt x="4341870" y="5250699"/>
                  <a:pt x="4367853" y="5257380"/>
                  <a:pt x="4399031" y="5257380"/>
                </a:cubicBezTo>
                <a:cubicBezTo>
                  <a:pt x="4422042" y="5257380"/>
                  <a:pt x="4442086" y="5253668"/>
                  <a:pt x="4459160" y="5246245"/>
                </a:cubicBezTo>
                <a:cubicBezTo>
                  <a:pt x="4476234" y="5238822"/>
                  <a:pt x="4489596" y="5227686"/>
                  <a:pt x="4499247" y="5213582"/>
                </a:cubicBezTo>
                <a:lnTo>
                  <a:pt x="4499247" y="5247730"/>
                </a:lnTo>
                <a:lnTo>
                  <a:pt x="4559376" y="5247730"/>
                </a:lnTo>
                <a:lnTo>
                  <a:pt x="4559376" y="5040617"/>
                </a:lnTo>
                <a:cubicBezTo>
                  <a:pt x="4559376" y="5007954"/>
                  <a:pt x="4548240" y="4982714"/>
                  <a:pt x="4525971" y="4963414"/>
                </a:cubicBezTo>
                <a:cubicBezTo>
                  <a:pt x="4503701" y="4944113"/>
                  <a:pt x="4472522" y="4934462"/>
                  <a:pt x="4430952" y="4933720"/>
                </a:cubicBezTo>
                <a:close/>
                <a:moveTo>
                  <a:pt x="3596565" y="4933720"/>
                </a:moveTo>
                <a:cubicBezTo>
                  <a:pt x="3575780" y="4933720"/>
                  <a:pt x="3557221" y="4937432"/>
                  <a:pt x="3541633" y="4945597"/>
                </a:cubicBezTo>
                <a:cubicBezTo>
                  <a:pt x="3526043" y="4953763"/>
                  <a:pt x="3513423" y="4964898"/>
                  <a:pt x="3503030" y="4979745"/>
                </a:cubicBezTo>
                <a:lnTo>
                  <a:pt x="3503030" y="4943370"/>
                </a:lnTo>
                <a:lnTo>
                  <a:pt x="3441415" y="4943370"/>
                </a:lnTo>
                <a:lnTo>
                  <a:pt x="3441415" y="5246987"/>
                </a:lnTo>
                <a:lnTo>
                  <a:pt x="3508228" y="5246987"/>
                </a:lnTo>
                <a:lnTo>
                  <a:pt x="3508228" y="5061402"/>
                </a:lnTo>
                <a:cubicBezTo>
                  <a:pt x="3508228" y="5041359"/>
                  <a:pt x="3514908" y="5024285"/>
                  <a:pt x="3527528" y="5010923"/>
                </a:cubicBezTo>
                <a:cubicBezTo>
                  <a:pt x="3540148" y="4997561"/>
                  <a:pt x="3556479" y="4990880"/>
                  <a:pt x="3576521" y="4990880"/>
                </a:cubicBezTo>
                <a:cubicBezTo>
                  <a:pt x="3596565" y="4990880"/>
                  <a:pt x="3612154" y="4996819"/>
                  <a:pt x="3623288" y="5008696"/>
                </a:cubicBezTo>
                <a:cubicBezTo>
                  <a:pt x="3634424" y="5020574"/>
                  <a:pt x="3639621" y="5037648"/>
                  <a:pt x="3639621" y="5059918"/>
                </a:cubicBezTo>
                <a:lnTo>
                  <a:pt x="3639621" y="5246987"/>
                </a:lnTo>
                <a:lnTo>
                  <a:pt x="3706430" y="5246987"/>
                </a:lnTo>
                <a:lnTo>
                  <a:pt x="3706430" y="5039132"/>
                </a:lnTo>
                <a:cubicBezTo>
                  <a:pt x="3706430" y="5007954"/>
                  <a:pt x="3696780" y="4982714"/>
                  <a:pt x="3678221" y="4963414"/>
                </a:cubicBezTo>
                <a:cubicBezTo>
                  <a:pt x="3659663" y="4944113"/>
                  <a:pt x="3632939" y="4934462"/>
                  <a:pt x="3596565" y="4933720"/>
                </a:cubicBezTo>
                <a:close/>
                <a:moveTo>
                  <a:pt x="7450046" y="4845382"/>
                </a:moveTo>
                <a:lnTo>
                  <a:pt x="7450046" y="4943371"/>
                </a:lnTo>
                <a:lnTo>
                  <a:pt x="7395113" y="4943371"/>
                </a:lnTo>
                <a:lnTo>
                  <a:pt x="7395113" y="4993850"/>
                </a:lnTo>
                <a:lnTo>
                  <a:pt x="7450046" y="4993850"/>
                </a:lnTo>
                <a:lnTo>
                  <a:pt x="7450046" y="5172012"/>
                </a:lnTo>
                <a:cubicBezTo>
                  <a:pt x="7450046" y="5199478"/>
                  <a:pt x="7456727" y="5220264"/>
                  <a:pt x="7469347" y="5233626"/>
                </a:cubicBezTo>
                <a:cubicBezTo>
                  <a:pt x="7481966" y="5246988"/>
                  <a:pt x="7502752" y="5253669"/>
                  <a:pt x="7532446" y="5253669"/>
                </a:cubicBezTo>
                <a:cubicBezTo>
                  <a:pt x="7553231" y="5253669"/>
                  <a:pt x="7575502" y="5249957"/>
                  <a:pt x="7597772" y="5242534"/>
                </a:cubicBezTo>
                <a:lnTo>
                  <a:pt x="7590348" y="5189828"/>
                </a:lnTo>
                <a:cubicBezTo>
                  <a:pt x="7574017" y="5194282"/>
                  <a:pt x="7560655" y="5196509"/>
                  <a:pt x="7549520" y="5196509"/>
                </a:cubicBezTo>
                <a:cubicBezTo>
                  <a:pt x="7538385" y="5196509"/>
                  <a:pt x="7530219" y="5194282"/>
                  <a:pt x="7525022" y="5189086"/>
                </a:cubicBezTo>
                <a:cubicBezTo>
                  <a:pt x="7519826" y="5184632"/>
                  <a:pt x="7516856" y="5176466"/>
                  <a:pt x="7516856" y="5164588"/>
                </a:cubicBezTo>
                <a:lnTo>
                  <a:pt x="7516856" y="4993850"/>
                </a:lnTo>
                <a:lnTo>
                  <a:pt x="7593317" y="4993850"/>
                </a:lnTo>
                <a:lnTo>
                  <a:pt x="7593317" y="4943371"/>
                </a:lnTo>
                <a:lnTo>
                  <a:pt x="7516856" y="4943371"/>
                </a:lnTo>
                <a:lnTo>
                  <a:pt x="7516856" y="4845382"/>
                </a:lnTo>
                <a:close/>
                <a:moveTo>
                  <a:pt x="5274250" y="4845382"/>
                </a:moveTo>
                <a:lnTo>
                  <a:pt x="5274250" y="4943371"/>
                </a:lnTo>
                <a:lnTo>
                  <a:pt x="5219316" y="4943371"/>
                </a:lnTo>
                <a:lnTo>
                  <a:pt x="5219316" y="4993850"/>
                </a:lnTo>
                <a:lnTo>
                  <a:pt x="5274250" y="4993850"/>
                </a:lnTo>
                <a:lnTo>
                  <a:pt x="5274250" y="5172012"/>
                </a:lnTo>
                <a:cubicBezTo>
                  <a:pt x="5274250" y="5199478"/>
                  <a:pt x="5280932" y="5220264"/>
                  <a:pt x="5293551" y="5233626"/>
                </a:cubicBezTo>
                <a:cubicBezTo>
                  <a:pt x="5306171" y="5246988"/>
                  <a:pt x="5326956" y="5253669"/>
                  <a:pt x="5356650" y="5253669"/>
                </a:cubicBezTo>
                <a:cubicBezTo>
                  <a:pt x="5377435" y="5253669"/>
                  <a:pt x="5399705" y="5249957"/>
                  <a:pt x="5421976" y="5242534"/>
                </a:cubicBezTo>
                <a:lnTo>
                  <a:pt x="5414553" y="5189828"/>
                </a:lnTo>
                <a:cubicBezTo>
                  <a:pt x="5398221" y="5194282"/>
                  <a:pt x="5384859" y="5196509"/>
                  <a:pt x="5373725" y="5196509"/>
                </a:cubicBezTo>
                <a:cubicBezTo>
                  <a:pt x="5362589" y="5196509"/>
                  <a:pt x="5354423" y="5194282"/>
                  <a:pt x="5349226" y="5189086"/>
                </a:cubicBezTo>
                <a:cubicBezTo>
                  <a:pt x="5344030" y="5184632"/>
                  <a:pt x="5341061" y="5176466"/>
                  <a:pt x="5341061" y="5164588"/>
                </a:cubicBezTo>
                <a:lnTo>
                  <a:pt x="5341061" y="4993850"/>
                </a:lnTo>
                <a:lnTo>
                  <a:pt x="5417523" y="4993850"/>
                </a:lnTo>
                <a:lnTo>
                  <a:pt x="5417523" y="4943371"/>
                </a:lnTo>
                <a:lnTo>
                  <a:pt x="5341061" y="4943371"/>
                </a:lnTo>
                <a:lnTo>
                  <a:pt x="5341061" y="4845382"/>
                </a:lnTo>
                <a:close/>
                <a:moveTo>
                  <a:pt x="4105809" y="4845382"/>
                </a:moveTo>
                <a:lnTo>
                  <a:pt x="4105809" y="4943371"/>
                </a:lnTo>
                <a:lnTo>
                  <a:pt x="4050876" y="4943371"/>
                </a:lnTo>
                <a:lnTo>
                  <a:pt x="4050876" y="4993850"/>
                </a:lnTo>
                <a:lnTo>
                  <a:pt x="4105809" y="4993850"/>
                </a:lnTo>
                <a:lnTo>
                  <a:pt x="4105809" y="5172012"/>
                </a:lnTo>
                <a:cubicBezTo>
                  <a:pt x="4105809" y="5199478"/>
                  <a:pt x="4112490" y="5220264"/>
                  <a:pt x="4125110" y="5233626"/>
                </a:cubicBezTo>
                <a:cubicBezTo>
                  <a:pt x="4137730" y="5246988"/>
                  <a:pt x="4158515" y="5253669"/>
                  <a:pt x="4188209" y="5253669"/>
                </a:cubicBezTo>
                <a:cubicBezTo>
                  <a:pt x="4208992" y="5253669"/>
                  <a:pt x="4231263" y="5249957"/>
                  <a:pt x="4253533" y="5242534"/>
                </a:cubicBezTo>
                <a:lnTo>
                  <a:pt x="4246109" y="5189828"/>
                </a:lnTo>
                <a:cubicBezTo>
                  <a:pt x="4229777" y="5194282"/>
                  <a:pt x="4216415" y="5196509"/>
                  <a:pt x="4205280" y="5196509"/>
                </a:cubicBezTo>
                <a:cubicBezTo>
                  <a:pt x="4194148" y="5196509"/>
                  <a:pt x="4185982" y="5194282"/>
                  <a:pt x="4180785" y="5189086"/>
                </a:cubicBezTo>
                <a:cubicBezTo>
                  <a:pt x="4175589" y="5184632"/>
                  <a:pt x="4172620" y="5176466"/>
                  <a:pt x="4172620" y="5164588"/>
                </a:cubicBezTo>
                <a:lnTo>
                  <a:pt x="4172620" y="4993850"/>
                </a:lnTo>
                <a:lnTo>
                  <a:pt x="4249079" y="4993850"/>
                </a:lnTo>
                <a:lnTo>
                  <a:pt x="4249079" y="4943371"/>
                </a:lnTo>
                <a:lnTo>
                  <a:pt x="4172620" y="4943371"/>
                </a:lnTo>
                <a:lnTo>
                  <a:pt x="4172620" y="4845382"/>
                </a:lnTo>
                <a:close/>
                <a:moveTo>
                  <a:pt x="6691375" y="4823112"/>
                </a:moveTo>
                <a:lnTo>
                  <a:pt x="6691375" y="4891407"/>
                </a:lnTo>
                <a:lnTo>
                  <a:pt x="6755959" y="4891407"/>
                </a:lnTo>
                <a:lnTo>
                  <a:pt x="6755959" y="4823112"/>
                </a:lnTo>
                <a:close/>
                <a:moveTo>
                  <a:pt x="6577797" y="4823112"/>
                </a:moveTo>
                <a:lnTo>
                  <a:pt x="6577797" y="4891407"/>
                </a:lnTo>
                <a:lnTo>
                  <a:pt x="6642381" y="4891407"/>
                </a:lnTo>
                <a:lnTo>
                  <a:pt x="6642381" y="4823112"/>
                </a:lnTo>
                <a:close/>
                <a:moveTo>
                  <a:pt x="5621664" y="4823112"/>
                </a:moveTo>
                <a:lnTo>
                  <a:pt x="5621664" y="4891407"/>
                </a:lnTo>
                <a:lnTo>
                  <a:pt x="5686248" y="4891407"/>
                </a:lnTo>
                <a:lnTo>
                  <a:pt x="5686248" y="4823112"/>
                </a:lnTo>
                <a:close/>
                <a:moveTo>
                  <a:pt x="5508086" y="4823112"/>
                </a:moveTo>
                <a:lnTo>
                  <a:pt x="5508086" y="4891407"/>
                </a:lnTo>
                <a:lnTo>
                  <a:pt x="5572669" y="4891407"/>
                </a:lnTo>
                <a:lnTo>
                  <a:pt x="5572669" y="4823112"/>
                </a:lnTo>
                <a:close/>
                <a:moveTo>
                  <a:pt x="4778367" y="4818658"/>
                </a:moveTo>
                <a:lnTo>
                  <a:pt x="4778367" y="5247730"/>
                </a:lnTo>
                <a:lnTo>
                  <a:pt x="4845176" y="5247730"/>
                </a:lnTo>
                <a:lnTo>
                  <a:pt x="4845176" y="4818658"/>
                </a:lnTo>
                <a:close/>
                <a:moveTo>
                  <a:pt x="4634353" y="4818658"/>
                </a:moveTo>
                <a:lnTo>
                  <a:pt x="4634353" y="5247730"/>
                </a:lnTo>
                <a:lnTo>
                  <a:pt x="4701163" y="5247730"/>
                </a:lnTo>
                <a:lnTo>
                  <a:pt x="4701163" y="4818658"/>
                </a:lnTo>
                <a:close/>
                <a:moveTo>
                  <a:pt x="3283298" y="4818658"/>
                </a:moveTo>
                <a:lnTo>
                  <a:pt x="3283298" y="5247730"/>
                </a:lnTo>
                <a:lnTo>
                  <a:pt x="3355305" y="5247730"/>
                </a:lnTo>
                <a:lnTo>
                  <a:pt x="3355305" y="4818658"/>
                </a:lnTo>
                <a:close/>
                <a:moveTo>
                  <a:pt x="6452341" y="4808265"/>
                </a:moveTo>
                <a:cubicBezTo>
                  <a:pt x="6421163" y="4808265"/>
                  <a:pt x="6397408" y="4816431"/>
                  <a:pt x="6381077" y="4832762"/>
                </a:cubicBezTo>
                <a:cubicBezTo>
                  <a:pt x="6364745" y="4849094"/>
                  <a:pt x="6356580" y="4872849"/>
                  <a:pt x="6356580" y="4904027"/>
                </a:cubicBezTo>
                <a:lnTo>
                  <a:pt x="6356580" y="4944113"/>
                </a:lnTo>
                <a:lnTo>
                  <a:pt x="6303131" y="4944113"/>
                </a:lnTo>
                <a:lnTo>
                  <a:pt x="6303131" y="4994592"/>
                </a:lnTo>
                <a:lnTo>
                  <a:pt x="6356580" y="4994592"/>
                </a:lnTo>
                <a:lnTo>
                  <a:pt x="6356580" y="5247730"/>
                </a:lnTo>
                <a:lnTo>
                  <a:pt x="6423390" y="5247730"/>
                </a:lnTo>
                <a:lnTo>
                  <a:pt x="6423390" y="4994592"/>
                </a:lnTo>
                <a:lnTo>
                  <a:pt x="6494655" y="4994592"/>
                </a:lnTo>
                <a:lnTo>
                  <a:pt x="6494655" y="4944113"/>
                </a:lnTo>
                <a:lnTo>
                  <a:pt x="6423390" y="4944113"/>
                </a:lnTo>
                <a:lnTo>
                  <a:pt x="6423390" y="4909966"/>
                </a:lnTo>
                <a:cubicBezTo>
                  <a:pt x="6423390" y="4893634"/>
                  <a:pt x="6426359" y="4881757"/>
                  <a:pt x="6433040" y="4874333"/>
                </a:cubicBezTo>
                <a:cubicBezTo>
                  <a:pt x="6438979" y="4866910"/>
                  <a:pt x="6449372" y="4863198"/>
                  <a:pt x="6464961" y="4863941"/>
                </a:cubicBezTo>
                <a:cubicBezTo>
                  <a:pt x="6476096" y="4863941"/>
                  <a:pt x="6488716" y="4865425"/>
                  <a:pt x="6503563" y="4869137"/>
                </a:cubicBezTo>
                <a:lnTo>
                  <a:pt x="6515440" y="4819400"/>
                </a:lnTo>
                <a:cubicBezTo>
                  <a:pt x="6495397" y="4811977"/>
                  <a:pt x="6473869" y="4808265"/>
                  <a:pt x="6452341" y="4808265"/>
                </a:cubicBezTo>
                <a:close/>
                <a:moveTo>
                  <a:pt x="5068620" y="2195228"/>
                </a:moveTo>
                <a:lnTo>
                  <a:pt x="4655880" y="2518146"/>
                </a:lnTo>
                <a:lnTo>
                  <a:pt x="4462871" y="2676264"/>
                </a:lnTo>
                <a:lnTo>
                  <a:pt x="4462871" y="4411113"/>
                </a:lnTo>
                <a:lnTo>
                  <a:pt x="5068620" y="4411113"/>
                </a:lnTo>
                <a:close/>
                <a:moveTo>
                  <a:pt x="7160534" y="1491490"/>
                </a:moveTo>
                <a:cubicBezTo>
                  <a:pt x="7160534" y="1491490"/>
                  <a:pt x="7159792" y="3220400"/>
                  <a:pt x="7159792" y="3220400"/>
                </a:cubicBezTo>
                <a:cubicBezTo>
                  <a:pt x="7159792" y="3244155"/>
                  <a:pt x="7140491" y="3263456"/>
                  <a:pt x="7116736" y="3263456"/>
                </a:cubicBezTo>
                <a:cubicBezTo>
                  <a:pt x="7101889" y="3263456"/>
                  <a:pt x="7089269" y="3256032"/>
                  <a:pt x="7081104" y="3244897"/>
                </a:cubicBezTo>
                <a:lnTo>
                  <a:pt x="5971306" y="1501883"/>
                </a:lnTo>
                <a:lnTo>
                  <a:pt x="5236389" y="2084620"/>
                </a:lnTo>
                <a:lnTo>
                  <a:pt x="5236389" y="4411113"/>
                </a:lnTo>
                <a:lnTo>
                  <a:pt x="5826549" y="4411113"/>
                </a:lnTo>
                <a:lnTo>
                  <a:pt x="5826549" y="4337622"/>
                </a:lnTo>
                <a:lnTo>
                  <a:pt x="5826549" y="2518889"/>
                </a:lnTo>
                <a:cubicBezTo>
                  <a:pt x="5826549" y="2495134"/>
                  <a:pt x="5845850" y="2475833"/>
                  <a:pt x="5869605" y="2475833"/>
                </a:cubicBezTo>
                <a:cubicBezTo>
                  <a:pt x="5885194" y="2475833"/>
                  <a:pt x="5899298" y="2483999"/>
                  <a:pt x="5906722" y="2496618"/>
                </a:cubicBezTo>
                <a:lnTo>
                  <a:pt x="7111540" y="4377708"/>
                </a:lnTo>
                <a:cubicBezTo>
                  <a:pt x="7117478" y="4387359"/>
                  <a:pt x="7133810" y="4411856"/>
                  <a:pt x="7133810" y="4411856"/>
                </a:cubicBezTo>
                <a:lnTo>
                  <a:pt x="7164246" y="4411856"/>
                </a:lnTo>
                <a:lnTo>
                  <a:pt x="7741786" y="4411856"/>
                </a:lnTo>
                <a:lnTo>
                  <a:pt x="7741786" y="1491490"/>
                </a:lnTo>
                <a:close/>
                <a:moveTo>
                  <a:pt x="0" y="0"/>
                </a:moveTo>
                <a:lnTo>
                  <a:pt x="1398494" y="0"/>
                </a:lnTo>
                <a:lnTo>
                  <a:pt x="1398494" y="2"/>
                </a:lnTo>
                <a:lnTo>
                  <a:pt x="12191997" y="2"/>
                </a:lnTo>
                <a:lnTo>
                  <a:pt x="12191997" y="6857999"/>
                </a:lnTo>
                <a:lnTo>
                  <a:pt x="3" y="6857999"/>
                </a:lnTo>
                <a:lnTo>
                  <a:pt x="3" y="1741489"/>
                </a:lnTo>
                <a:lnTo>
                  <a:pt x="0" y="174148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6365459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90022-E570-4A45-82F6-91B95129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8EF-5A89-4695-BD43-B063D3C1C95A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93296-F672-478D-8607-61617A9D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9FEAEA-19E1-41FC-9952-DF144C2C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5FC7-4EC0-454A-870C-F4B0E4111A4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DC8E6C91-6C06-4C11-93A5-6234E323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694E5F69-FCD9-4F97-BA27-48A26F011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638971"/>
            <a:ext cx="10682647" cy="4406230"/>
          </a:xfrm>
        </p:spPr>
        <p:txBody>
          <a:bodyPr/>
          <a:lstStyle>
            <a:lvl2pPr marL="361950" indent="-180975">
              <a:buFont typeface="Arial" panose="020B0604020202020204" pitchFamily="34" charset="0"/>
              <a:buChar char="•"/>
              <a:defRPr/>
            </a:lvl2pPr>
            <a:lvl3pPr marL="542925" indent="-180975">
              <a:buFont typeface="Arial" panose="020B0604020202020204" pitchFamily="34" charset="0"/>
              <a:buChar char="-"/>
              <a:defRPr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245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C3B66E-6062-4B76-AFC8-CD82FB67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AB05AFB-A503-4FCA-899C-636FCC8B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B2B7CB8-CC70-400F-8135-34179DB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EBA78FB-8FFB-4BA0-B5B6-22F0DFAB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80E33852-8BC0-43B9-A27B-7E2BCBD3CC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588" y="1092200"/>
            <a:ext cx="10479087" cy="51958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2993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höger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AC01DE73-B074-439E-A877-3E5803DBF2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087" y="944565"/>
            <a:ext cx="5807868" cy="57245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540000" tIns="3060000" rIns="540000" bIns="54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B6403D4-4628-4B2A-B2E7-E32DC9C8ED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2042" y="944563"/>
            <a:ext cx="5807871" cy="5724526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614E3D4-3ACB-4202-B04E-97C6B36E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43C875C-9BEA-4BE8-B824-F4112943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C4E0B0-2160-4794-8327-AAD09A1E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E826EB3C-E9F5-44E6-9532-277F4E07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513623"/>
            <a:ext cx="4826000" cy="1915377"/>
          </a:xfrm>
          <a:custGeom>
            <a:avLst/>
            <a:gdLst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-402151 w 4826000"/>
              <a:gd name="connsiteY0" fmla="*/ 296030 h 1578827"/>
              <a:gd name="connsiteX1" fmla="*/ -804349 w 4826000"/>
              <a:gd name="connsiteY1" fmla="*/ 296030 h 1578827"/>
              <a:gd name="connsiteX2" fmla="*/ -2252149 w 4826000"/>
              <a:gd name="connsiteY2" fmla="*/ 1776180 h 1578827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1447800 w 7078149"/>
              <a:gd name="connsiteY0" fmla="*/ 296030 h 1776180"/>
              <a:gd name="connsiteX1" fmla="*/ 0 w 7078149"/>
              <a:gd name="connsiteY1" fmla="*/ 1776180 h 1776180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5940287 w 7078149"/>
              <a:gd name="connsiteY0" fmla="*/ 1568239 h 1776180"/>
              <a:gd name="connsiteX1" fmla="*/ 0 w 7078149"/>
              <a:gd name="connsiteY1" fmla="*/ 1776180 h 1776180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88138 w 4826000"/>
              <a:gd name="connsiteY0" fmla="*/ 15682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08763 w 4826000"/>
              <a:gd name="connsiteY0" fmla="*/ 15809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11938 w 4826000"/>
              <a:gd name="connsiteY0" fmla="*/ 1587289 h 1587336"/>
              <a:gd name="connsiteX1" fmla="*/ 1246425 w 4826000"/>
              <a:gd name="connsiteY1" fmla="*/ 1587336 h 1587336"/>
              <a:gd name="connsiteX0" fmla="*/ 0 w 4826000"/>
              <a:gd name="connsiteY0" fmla="*/ 0 h 1587289"/>
              <a:gd name="connsiteX1" fmla="*/ 4826000 w 4826000"/>
              <a:gd name="connsiteY1" fmla="*/ 0 h 1587289"/>
              <a:gd name="connsiteX2" fmla="*/ 4826000 w 4826000"/>
              <a:gd name="connsiteY2" fmla="*/ 1578827 h 1587289"/>
              <a:gd name="connsiteX3" fmla="*/ 0 w 4826000"/>
              <a:gd name="connsiteY3" fmla="*/ 1578827 h 1587289"/>
              <a:gd name="connsiteX4" fmla="*/ 0 w 4826000"/>
              <a:gd name="connsiteY4" fmla="*/ 0 h 1587289"/>
              <a:gd name="connsiteX0" fmla="*/ 3611938 w 4826000"/>
              <a:gd name="connsiteY0" fmla="*/ 1587289 h 1587289"/>
              <a:gd name="connsiteX1" fmla="*/ 1240075 w 4826000"/>
              <a:gd name="connsiteY1" fmla="*/ 1577811 h 1587289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417875 w 4826000"/>
              <a:gd name="connsiteY1" fmla="*/ 1577811 h 1578827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373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119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05563 w 4826000"/>
              <a:gd name="connsiteY0" fmla="*/ 1577207 h 1578827"/>
              <a:gd name="connsiteX1" fmla="*/ 1417875 w 4826000"/>
              <a:gd name="connsiteY1" fmla="*/ 1577811 h 157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6000" h="1578827" stroke="0" extrusionOk="0">
                <a:moveTo>
                  <a:pt x="0" y="0"/>
                </a:moveTo>
                <a:lnTo>
                  <a:pt x="4826000" y="0"/>
                </a:lnTo>
                <a:lnTo>
                  <a:pt x="4826000" y="1578827"/>
                </a:lnTo>
                <a:lnTo>
                  <a:pt x="0" y="1578827"/>
                </a:lnTo>
                <a:lnTo>
                  <a:pt x="0" y="0"/>
                </a:lnTo>
                <a:close/>
              </a:path>
              <a:path w="4826000" h="1578827" fill="none" extrusionOk="0">
                <a:moveTo>
                  <a:pt x="3405563" y="1577207"/>
                </a:moveTo>
                <a:lnTo>
                  <a:pt x="1417875" y="1577811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bIns="18000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8381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vänster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A5C5850-DEB1-4B43-921A-1DFE84375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92044" y="944563"/>
            <a:ext cx="5807868" cy="57245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540000" tIns="3060000" rIns="540000" bIns="540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B6403D4-4628-4B2A-B2E7-E32DC9C8ED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88" y="944561"/>
            <a:ext cx="5807867" cy="5724528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614E3D4-3ACB-4202-B04E-97C6B36E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43C875C-9BEA-4BE8-B824-F4112943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4C4E0B0-2160-4794-8327-AAD09A1E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312AE5-3EB8-45B0-88AD-8760A2BB6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0" y="1513623"/>
            <a:ext cx="4826000" cy="1915377"/>
          </a:xfrm>
          <a:custGeom>
            <a:avLst/>
            <a:gdLst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-402151 w 4826000"/>
              <a:gd name="connsiteY0" fmla="*/ 296030 h 1578827"/>
              <a:gd name="connsiteX1" fmla="*/ -804349 w 4826000"/>
              <a:gd name="connsiteY1" fmla="*/ 296030 h 1578827"/>
              <a:gd name="connsiteX2" fmla="*/ -2252149 w 4826000"/>
              <a:gd name="connsiteY2" fmla="*/ 1776180 h 1578827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1447800 w 7078149"/>
              <a:gd name="connsiteY0" fmla="*/ 296030 h 1776180"/>
              <a:gd name="connsiteX1" fmla="*/ 0 w 7078149"/>
              <a:gd name="connsiteY1" fmla="*/ 1776180 h 1776180"/>
              <a:gd name="connsiteX0" fmla="*/ 2252149 w 7078149"/>
              <a:gd name="connsiteY0" fmla="*/ 0 h 1776180"/>
              <a:gd name="connsiteX1" fmla="*/ 7078149 w 7078149"/>
              <a:gd name="connsiteY1" fmla="*/ 0 h 1776180"/>
              <a:gd name="connsiteX2" fmla="*/ 7078149 w 7078149"/>
              <a:gd name="connsiteY2" fmla="*/ 1578827 h 1776180"/>
              <a:gd name="connsiteX3" fmla="*/ 2252149 w 7078149"/>
              <a:gd name="connsiteY3" fmla="*/ 1578827 h 1776180"/>
              <a:gd name="connsiteX4" fmla="*/ 2252149 w 7078149"/>
              <a:gd name="connsiteY4" fmla="*/ 0 h 1776180"/>
              <a:gd name="connsiteX0" fmla="*/ 5940287 w 7078149"/>
              <a:gd name="connsiteY0" fmla="*/ 1568239 h 1776180"/>
              <a:gd name="connsiteX1" fmla="*/ 0 w 7078149"/>
              <a:gd name="connsiteY1" fmla="*/ 1776180 h 1776180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88138 w 4826000"/>
              <a:gd name="connsiteY0" fmla="*/ 15682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08763 w 4826000"/>
              <a:gd name="connsiteY0" fmla="*/ 1580939 h 1587336"/>
              <a:gd name="connsiteX1" fmla="*/ 1246425 w 4826000"/>
              <a:gd name="connsiteY1" fmla="*/ 1587336 h 1587336"/>
              <a:gd name="connsiteX0" fmla="*/ 0 w 4826000"/>
              <a:gd name="connsiteY0" fmla="*/ 0 h 1587336"/>
              <a:gd name="connsiteX1" fmla="*/ 4826000 w 4826000"/>
              <a:gd name="connsiteY1" fmla="*/ 0 h 1587336"/>
              <a:gd name="connsiteX2" fmla="*/ 4826000 w 4826000"/>
              <a:gd name="connsiteY2" fmla="*/ 1578827 h 1587336"/>
              <a:gd name="connsiteX3" fmla="*/ 0 w 4826000"/>
              <a:gd name="connsiteY3" fmla="*/ 1578827 h 1587336"/>
              <a:gd name="connsiteX4" fmla="*/ 0 w 4826000"/>
              <a:gd name="connsiteY4" fmla="*/ 0 h 1587336"/>
              <a:gd name="connsiteX0" fmla="*/ 3611938 w 4826000"/>
              <a:gd name="connsiteY0" fmla="*/ 1587289 h 1587336"/>
              <a:gd name="connsiteX1" fmla="*/ 1246425 w 4826000"/>
              <a:gd name="connsiteY1" fmla="*/ 1587336 h 1587336"/>
              <a:gd name="connsiteX0" fmla="*/ 0 w 4826000"/>
              <a:gd name="connsiteY0" fmla="*/ 0 h 1587289"/>
              <a:gd name="connsiteX1" fmla="*/ 4826000 w 4826000"/>
              <a:gd name="connsiteY1" fmla="*/ 0 h 1587289"/>
              <a:gd name="connsiteX2" fmla="*/ 4826000 w 4826000"/>
              <a:gd name="connsiteY2" fmla="*/ 1578827 h 1587289"/>
              <a:gd name="connsiteX3" fmla="*/ 0 w 4826000"/>
              <a:gd name="connsiteY3" fmla="*/ 1578827 h 1587289"/>
              <a:gd name="connsiteX4" fmla="*/ 0 w 4826000"/>
              <a:gd name="connsiteY4" fmla="*/ 0 h 1587289"/>
              <a:gd name="connsiteX0" fmla="*/ 3611938 w 4826000"/>
              <a:gd name="connsiteY0" fmla="*/ 1587289 h 1587289"/>
              <a:gd name="connsiteX1" fmla="*/ 1240075 w 4826000"/>
              <a:gd name="connsiteY1" fmla="*/ 1577811 h 1587289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2400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611938 w 4826000"/>
              <a:gd name="connsiteY0" fmla="*/ 1574589 h 1578827"/>
              <a:gd name="connsiteX1" fmla="*/ 1417875 w 4826000"/>
              <a:gd name="connsiteY1" fmla="*/ 1577811 h 1578827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9824"/>
              <a:gd name="connsiteX1" fmla="*/ 4826000 w 4826000"/>
              <a:gd name="connsiteY1" fmla="*/ 0 h 1579824"/>
              <a:gd name="connsiteX2" fmla="*/ 4826000 w 4826000"/>
              <a:gd name="connsiteY2" fmla="*/ 1578827 h 1579824"/>
              <a:gd name="connsiteX3" fmla="*/ 0 w 4826000"/>
              <a:gd name="connsiteY3" fmla="*/ 1578827 h 1579824"/>
              <a:gd name="connsiteX4" fmla="*/ 0 w 4826000"/>
              <a:gd name="connsiteY4" fmla="*/ 0 h 1579824"/>
              <a:gd name="connsiteX0" fmla="*/ 3443663 w 4826000"/>
              <a:gd name="connsiteY0" fmla="*/ 1579824 h 1579824"/>
              <a:gd name="connsiteX1" fmla="*/ 1417875 w 4826000"/>
              <a:gd name="connsiteY1" fmla="*/ 1577811 h 1579824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373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11913 w 4826000"/>
              <a:gd name="connsiteY0" fmla="*/ 1577207 h 1578827"/>
              <a:gd name="connsiteX1" fmla="*/ 1417875 w 4826000"/>
              <a:gd name="connsiteY1" fmla="*/ 1577811 h 1578827"/>
              <a:gd name="connsiteX0" fmla="*/ 0 w 4826000"/>
              <a:gd name="connsiteY0" fmla="*/ 0 h 1578827"/>
              <a:gd name="connsiteX1" fmla="*/ 4826000 w 4826000"/>
              <a:gd name="connsiteY1" fmla="*/ 0 h 1578827"/>
              <a:gd name="connsiteX2" fmla="*/ 4826000 w 4826000"/>
              <a:gd name="connsiteY2" fmla="*/ 1578827 h 1578827"/>
              <a:gd name="connsiteX3" fmla="*/ 0 w 4826000"/>
              <a:gd name="connsiteY3" fmla="*/ 1578827 h 1578827"/>
              <a:gd name="connsiteX4" fmla="*/ 0 w 4826000"/>
              <a:gd name="connsiteY4" fmla="*/ 0 h 1578827"/>
              <a:gd name="connsiteX0" fmla="*/ 3405563 w 4826000"/>
              <a:gd name="connsiteY0" fmla="*/ 1577207 h 1578827"/>
              <a:gd name="connsiteX1" fmla="*/ 1417875 w 4826000"/>
              <a:gd name="connsiteY1" fmla="*/ 1577811 h 157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6000" h="1578827" stroke="0" extrusionOk="0">
                <a:moveTo>
                  <a:pt x="0" y="0"/>
                </a:moveTo>
                <a:lnTo>
                  <a:pt x="4826000" y="0"/>
                </a:lnTo>
                <a:lnTo>
                  <a:pt x="4826000" y="1578827"/>
                </a:lnTo>
                <a:lnTo>
                  <a:pt x="0" y="1578827"/>
                </a:lnTo>
                <a:lnTo>
                  <a:pt x="0" y="0"/>
                </a:lnTo>
                <a:close/>
              </a:path>
              <a:path w="4826000" h="1578827" fill="none" extrusionOk="0">
                <a:moveTo>
                  <a:pt x="3405563" y="1577207"/>
                </a:moveTo>
                <a:lnTo>
                  <a:pt x="1417875" y="1577811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bIns="18000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378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81715B-D302-4FEF-9705-97A7476C6193}"/>
              </a:ext>
            </a:extLst>
          </p:cNvPr>
          <p:cNvSpPr/>
          <p:nvPr userDrawn="1"/>
        </p:nvSpPr>
        <p:spPr>
          <a:xfrm>
            <a:off x="0" y="0"/>
            <a:ext cx="12192000" cy="765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FAFEA0-B270-4B2B-99E4-0D31389C1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7738" y="989510"/>
            <a:ext cx="10296525" cy="55276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EA5AC0-9345-48A5-80D0-C22D2204C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660298"/>
            <a:ext cx="830478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DC94E7-2953-4D74-B046-AED37E90A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8098" y="6660298"/>
            <a:ext cx="4114800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E25E5E-B299-4544-881E-94555F2367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660297"/>
            <a:ext cx="431800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rubrik 1">
            <a:extLst>
              <a:ext uri="{FF2B5EF4-FFF2-40B4-BE49-F238E27FC236}">
                <a16:creationId xmlns:a16="http://schemas.microsoft.com/office/drawing/2014/main" id="{C7A43187-39E9-4599-B5FA-72E9B92F6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90080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16" name="Bildobjekt 15" descr="En bild som visar ritning&#10;&#10;Automatiskt genererad beskrivning">
            <a:extLst>
              <a:ext uri="{FF2B5EF4-FFF2-40B4-BE49-F238E27FC236}">
                <a16:creationId xmlns:a16="http://schemas.microsoft.com/office/drawing/2014/main" id="{3B41EF5C-0AC0-4426-B95D-8A7189A9280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613" y="194873"/>
            <a:ext cx="1917332" cy="378119"/>
          </a:xfrm>
          <a:prstGeom prst="rect">
            <a:avLst/>
          </a:prstGeom>
        </p:spPr>
      </p:pic>
      <p:grpSp>
        <p:nvGrpSpPr>
          <p:cNvPr id="9" name="Grupp 8">
            <a:extLst>
              <a:ext uri="{FF2B5EF4-FFF2-40B4-BE49-F238E27FC236}">
                <a16:creationId xmlns:a16="http://schemas.microsoft.com/office/drawing/2014/main" id="{D3962889-9FEC-F93F-AE3B-B873251E57A4}"/>
              </a:ext>
            </a:extLst>
          </p:cNvPr>
          <p:cNvGrpSpPr/>
          <p:nvPr userDrawn="1"/>
        </p:nvGrpSpPr>
        <p:grpSpPr>
          <a:xfrm>
            <a:off x="9861676" y="116577"/>
            <a:ext cx="612029" cy="524596"/>
            <a:chOff x="9861676" y="116577"/>
            <a:chExt cx="612029" cy="524596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6AE7A8CA-4290-5950-A393-24F8388283C2}"/>
                </a:ext>
              </a:extLst>
            </p:cNvPr>
            <p:cNvSpPr/>
            <p:nvPr userDrawn="1"/>
          </p:nvSpPr>
          <p:spPr>
            <a:xfrm>
              <a:off x="9861676" y="116577"/>
              <a:ext cx="612029" cy="5245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7" name="Bildobjekt 6" descr="En bild som visar logotyp, symbol, Grafik, Teckensnitt&#10;&#10;Automatiskt genererad beskrivning">
              <a:extLst>
                <a:ext uri="{FF2B5EF4-FFF2-40B4-BE49-F238E27FC236}">
                  <a16:creationId xmlns:a16="http://schemas.microsoft.com/office/drawing/2014/main" id="{79378DAE-F23D-AB37-D3E9-1407A25A3B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1577" y="192183"/>
              <a:ext cx="411726" cy="3808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80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5" r:id="rId2"/>
    <p:sldLayoutId id="2147483669" r:id="rId3"/>
    <p:sldLayoutId id="2147483670" r:id="rId4"/>
    <p:sldLayoutId id="2147483652" r:id="rId5"/>
    <p:sldLayoutId id="2147483679" r:id="rId6"/>
    <p:sldLayoutId id="2147483682" r:id="rId7"/>
    <p:sldLayoutId id="2147483667" r:id="rId8"/>
    <p:sldLayoutId id="2147483668" r:id="rId9"/>
    <p:sldLayoutId id="2147483675" r:id="rId10"/>
    <p:sldLayoutId id="2147483674" r:id="rId11"/>
    <p:sldLayoutId id="2147483659" r:id="rId12"/>
    <p:sldLayoutId id="2147483677" r:id="rId13"/>
    <p:sldLayoutId id="2147483680" r:id="rId14"/>
    <p:sldLayoutId id="2147483660" r:id="rId15"/>
    <p:sldLayoutId id="2147483673" r:id="rId16"/>
    <p:sldLayoutId id="2147483663" r:id="rId17"/>
    <p:sldLayoutId id="2147483678" r:id="rId18"/>
    <p:sldLayoutId id="2147483681" r:id="rId19"/>
    <p:sldLayoutId id="2147483706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97">
          <p15:clr>
            <a:srgbClr val="F26B43"/>
          </p15:clr>
        </p15:guide>
        <p15:guide id="4" pos="7242">
          <p15:clr>
            <a:srgbClr val="F26B43"/>
          </p15:clr>
        </p15:guide>
        <p15:guide id="7" pos="6720">
          <p15:clr>
            <a:srgbClr val="F26B43"/>
          </p15:clr>
        </p15:guide>
        <p15:guide id="8" orient="horz" pos="1275">
          <p15:clr>
            <a:srgbClr val="F26B43"/>
          </p15:clr>
        </p15:guide>
        <p15:guide id="9" orient="horz" pos="1412">
          <p15:clr>
            <a:srgbClr val="F26B43"/>
          </p15:clr>
        </p15:guide>
        <p15:guide id="10" pos="234">
          <p15:clr>
            <a:srgbClr val="F26B43"/>
          </p15:clr>
        </p15:guide>
        <p15:guide id="11" pos="121">
          <p15:clr>
            <a:srgbClr val="F26B43"/>
          </p15:clr>
        </p15:guide>
        <p15:guide id="13" orient="horz" pos="142">
          <p15:clr>
            <a:srgbClr val="F26B43"/>
          </p15:clr>
        </p15:guide>
        <p15:guide id="14" orient="horz" pos="4201">
          <p15:clr>
            <a:srgbClr val="F26B43"/>
          </p15:clr>
        </p15:guide>
        <p15:guide id="16" orient="horz" pos="346">
          <p15:clr>
            <a:srgbClr val="F26B43"/>
          </p15:clr>
        </p15:guide>
        <p15:guide id="17" orient="horz" pos="1570">
          <p15:clr>
            <a:srgbClr val="F26B43"/>
          </p15:clr>
        </p15:guide>
        <p15:guide id="18" orient="horz" pos="482">
          <p15:clr>
            <a:srgbClr val="F26B43"/>
          </p15:clr>
        </p15:guide>
        <p15:guide id="19" orient="horz" pos="595">
          <p15:clr>
            <a:srgbClr val="F26B43"/>
          </p15:clr>
        </p15:guide>
        <p15:guide id="20" pos="755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15958AA6-9503-445B-8F0F-6E8065EB6C1D}"/>
              </a:ext>
            </a:extLst>
          </p:cNvPr>
          <p:cNvSpPr/>
          <p:nvPr userDrawn="1"/>
        </p:nvSpPr>
        <p:spPr>
          <a:xfrm>
            <a:off x="293611" y="6613149"/>
            <a:ext cx="2390142" cy="192814"/>
          </a:xfrm>
          <a:prstGeom prst="rect">
            <a:avLst/>
          </a:prstGeom>
          <a:solidFill>
            <a:srgbClr val="F2F2F2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800" dirty="0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80A24C2-AAD4-44C1-B985-83F9331C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35" y="761329"/>
            <a:ext cx="10682646" cy="69357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8A84086-2D95-47AA-A205-232E84DAA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9579" y="1628784"/>
            <a:ext cx="10682646" cy="441524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1715E0-B3D5-4ADF-9880-F23A4F382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3827" y="6543152"/>
            <a:ext cx="12232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34E24C-7269-4F68-98E7-C41BDABA4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8223" y="6530874"/>
            <a:ext cx="31774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C5FC7-4EC0-454A-870C-F4B0E4111A49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EF8B0805-EF07-47BA-B06C-245275E9EC5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883729" y="6301799"/>
            <a:ext cx="424542" cy="378478"/>
            <a:chOff x="7271" y="78"/>
            <a:chExt cx="341" cy="304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26BC5E2-BB0E-4AB9-9E02-8DAD30BBC2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71" y="151"/>
              <a:ext cx="63" cy="231"/>
            </a:xfrm>
            <a:custGeom>
              <a:avLst/>
              <a:gdLst>
                <a:gd name="T0" fmla="*/ 20 w 63"/>
                <a:gd name="T1" fmla="*/ 34 h 231"/>
                <a:gd name="T2" fmla="*/ 0 w 63"/>
                <a:gd name="T3" fmla="*/ 50 h 231"/>
                <a:gd name="T4" fmla="*/ 0 w 63"/>
                <a:gd name="T5" fmla="*/ 231 h 231"/>
                <a:gd name="T6" fmla="*/ 63 w 63"/>
                <a:gd name="T7" fmla="*/ 231 h 231"/>
                <a:gd name="T8" fmla="*/ 63 w 63"/>
                <a:gd name="T9" fmla="*/ 0 h 231"/>
                <a:gd name="T10" fmla="*/ 20 w 63"/>
                <a:gd name="T11" fmla="*/ 3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31">
                  <a:moveTo>
                    <a:pt x="20" y="34"/>
                  </a:moveTo>
                  <a:lnTo>
                    <a:pt x="0" y="50"/>
                  </a:lnTo>
                  <a:lnTo>
                    <a:pt x="0" y="231"/>
                  </a:lnTo>
                  <a:lnTo>
                    <a:pt x="63" y="231"/>
                  </a:lnTo>
                  <a:lnTo>
                    <a:pt x="63" y="0"/>
                  </a:lnTo>
                  <a:lnTo>
                    <a:pt x="20" y="34"/>
                  </a:lnTo>
                  <a:close/>
                </a:path>
              </a:pathLst>
            </a:custGeom>
            <a:solidFill>
              <a:srgbClr val="6CC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EC17F7C7-3B2B-4FE3-8669-41B129EFBE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51" y="78"/>
              <a:ext cx="261" cy="304"/>
            </a:xfrm>
            <a:custGeom>
              <a:avLst/>
              <a:gdLst>
                <a:gd name="T0" fmla="*/ 1002 w 1309"/>
                <a:gd name="T1" fmla="*/ 0 h 1525"/>
                <a:gd name="T2" fmla="*/ 1002 w 1309"/>
                <a:gd name="T3" fmla="*/ 902 h 1525"/>
                <a:gd name="T4" fmla="*/ 980 w 1309"/>
                <a:gd name="T5" fmla="*/ 924 h 1525"/>
                <a:gd name="T6" fmla="*/ 961 w 1309"/>
                <a:gd name="T7" fmla="*/ 915 h 1525"/>
                <a:gd name="T8" fmla="*/ 383 w 1309"/>
                <a:gd name="T9" fmla="*/ 6 h 1525"/>
                <a:gd name="T10" fmla="*/ 0 w 1309"/>
                <a:gd name="T11" fmla="*/ 310 h 1525"/>
                <a:gd name="T12" fmla="*/ 0 w 1309"/>
                <a:gd name="T13" fmla="*/ 1525 h 1525"/>
                <a:gd name="T14" fmla="*/ 307 w 1309"/>
                <a:gd name="T15" fmla="*/ 1525 h 1525"/>
                <a:gd name="T16" fmla="*/ 307 w 1309"/>
                <a:gd name="T17" fmla="*/ 1486 h 1525"/>
                <a:gd name="T18" fmla="*/ 307 w 1309"/>
                <a:gd name="T19" fmla="*/ 535 h 1525"/>
                <a:gd name="T20" fmla="*/ 307 w 1309"/>
                <a:gd name="T21" fmla="*/ 535 h 1525"/>
                <a:gd name="T22" fmla="*/ 307 w 1309"/>
                <a:gd name="T23" fmla="*/ 535 h 1525"/>
                <a:gd name="T24" fmla="*/ 329 w 1309"/>
                <a:gd name="T25" fmla="*/ 513 h 1525"/>
                <a:gd name="T26" fmla="*/ 348 w 1309"/>
                <a:gd name="T27" fmla="*/ 523 h 1525"/>
                <a:gd name="T28" fmla="*/ 975 w 1309"/>
                <a:gd name="T29" fmla="*/ 1507 h 1525"/>
                <a:gd name="T30" fmla="*/ 975 w 1309"/>
                <a:gd name="T31" fmla="*/ 1507 h 1525"/>
                <a:gd name="T32" fmla="*/ 975 w 1309"/>
                <a:gd name="T33" fmla="*/ 1507 h 1525"/>
                <a:gd name="T34" fmla="*/ 986 w 1309"/>
                <a:gd name="T35" fmla="*/ 1525 h 1525"/>
                <a:gd name="T36" fmla="*/ 1005 w 1309"/>
                <a:gd name="T37" fmla="*/ 1525 h 1525"/>
                <a:gd name="T38" fmla="*/ 1309 w 1309"/>
                <a:gd name="T39" fmla="*/ 1525 h 1525"/>
                <a:gd name="T40" fmla="*/ 1309 w 1309"/>
                <a:gd name="T41" fmla="*/ 0 h 1525"/>
                <a:gd name="T42" fmla="*/ 1002 w 1309"/>
                <a:gd name="T43" fmla="*/ 0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9" h="1525">
                  <a:moveTo>
                    <a:pt x="1002" y="0"/>
                  </a:moveTo>
                  <a:cubicBezTo>
                    <a:pt x="1002" y="0"/>
                    <a:pt x="1002" y="902"/>
                    <a:pt x="1002" y="902"/>
                  </a:cubicBezTo>
                  <a:cubicBezTo>
                    <a:pt x="1002" y="914"/>
                    <a:pt x="992" y="924"/>
                    <a:pt x="980" y="924"/>
                  </a:cubicBezTo>
                  <a:cubicBezTo>
                    <a:pt x="972" y="924"/>
                    <a:pt x="965" y="921"/>
                    <a:pt x="961" y="915"/>
                  </a:cubicBezTo>
                  <a:cubicBezTo>
                    <a:pt x="383" y="6"/>
                    <a:pt x="383" y="6"/>
                    <a:pt x="383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1525"/>
                    <a:pt x="0" y="1525"/>
                    <a:pt x="0" y="1525"/>
                  </a:cubicBezTo>
                  <a:cubicBezTo>
                    <a:pt x="307" y="1525"/>
                    <a:pt x="307" y="1525"/>
                    <a:pt x="307" y="1525"/>
                  </a:cubicBezTo>
                  <a:cubicBezTo>
                    <a:pt x="307" y="1486"/>
                    <a:pt x="307" y="1486"/>
                    <a:pt x="307" y="1486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35"/>
                    <a:pt x="307" y="535"/>
                    <a:pt x="307" y="535"/>
                  </a:cubicBezTo>
                  <a:cubicBezTo>
                    <a:pt x="307" y="523"/>
                    <a:pt x="317" y="513"/>
                    <a:pt x="329" y="513"/>
                  </a:cubicBezTo>
                  <a:cubicBezTo>
                    <a:pt x="337" y="513"/>
                    <a:pt x="345" y="517"/>
                    <a:pt x="348" y="523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5" y="1507"/>
                    <a:pt x="975" y="1507"/>
                    <a:pt x="975" y="1507"/>
                  </a:cubicBezTo>
                  <a:cubicBezTo>
                    <a:pt x="978" y="1512"/>
                    <a:pt x="986" y="1525"/>
                    <a:pt x="986" y="1525"/>
                  </a:cubicBezTo>
                  <a:cubicBezTo>
                    <a:pt x="1005" y="1525"/>
                    <a:pt x="1005" y="1525"/>
                    <a:pt x="1005" y="1525"/>
                  </a:cubicBezTo>
                  <a:cubicBezTo>
                    <a:pt x="1309" y="1525"/>
                    <a:pt x="1309" y="1525"/>
                    <a:pt x="1309" y="1525"/>
                  </a:cubicBezTo>
                  <a:cubicBezTo>
                    <a:pt x="1309" y="0"/>
                    <a:pt x="1309" y="0"/>
                    <a:pt x="1309" y="0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rgbClr val="6CC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1801"/>
            </a:p>
          </p:txBody>
        </p:sp>
      </p:grp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28368EDA-2B03-46F4-9020-B5CDAF2E526E}"/>
              </a:ext>
            </a:extLst>
          </p:cNvPr>
          <p:cNvCxnSpPr/>
          <p:nvPr userDrawn="1"/>
        </p:nvCxnSpPr>
        <p:spPr>
          <a:xfrm>
            <a:off x="0" y="6547325"/>
            <a:ext cx="569483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732E90EA-D7FD-4F90-8E66-EBFBB469709B}"/>
              </a:ext>
            </a:extLst>
          </p:cNvPr>
          <p:cNvCxnSpPr/>
          <p:nvPr userDrawn="1"/>
        </p:nvCxnSpPr>
        <p:spPr>
          <a:xfrm>
            <a:off x="6497172" y="6547325"/>
            <a:ext cx="569483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FEA40C3D-E1F7-4D0F-A954-1DA302FAFED5}"/>
              </a:ext>
            </a:extLst>
          </p:cNvPr>
          <p:cNvSpPr txBox="1"/>
          <p:nvPr userDrawn="1"/>
        </p:nvSpPr>
        <p:spPr>
          <a:xfrm>
            <a:off x="263919" y="6617993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Ansvarig på företaget: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537807A-012F-4AE3-B41E-15A25741F579}"/>
              </a:ext>
            </a:extLst>
          </p:cNvPr>
          <p:cNvSpPr/>
          <p:nvPr userDrawn="1"/>
        </p:nvSpPr>
        <p:spPr>
          <a:xfrm>
            <a:off x="2682487" y="6613149"/>
            <a:ext cx="2852559" cy="192814"/>
          </a:xfrm>
          <a:prstGeom prst="rect">
            <a:avLst/>
          </a:prstGeom>
          <a:solidFill>
            <a:srgbClr val="F2F2F2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8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9F346287-EB9C-4CE9-A075-A2C62B112FD3}"/>
              </a:ext>
            </a:extLst>
          </p:cNvPr>
          <p:cNvSpPr txBox="1"/>
          <p:nvPr userDrawn="1"/>
        </p:nvSpPr>
        <p:spPr>
          <a:xfrm>
            <a:off x="2673268" y="6617993"/>
            <a:ext cx="7280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Distribution: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286D984-6A7B-4872-AA98-050A2338B3A8}"/>
              </a:ext>
            </a:extLst>
          </p:cNvPr>
          <p:cNvSpPr/>
          <p:nvPr userDrawn="1"/>
        </p:nvSpPr>
        <p:spPr>
          <a:xfrm>
            <a:off x="6996496" y="6613149"/>
            <a:ext cx="2086092" cy="192814"/>
          </a:xfrm>
          <a:prstGeom prst="rect">
            <a:avLst/>
          </a:prstGeom>
          <a:solidFill>
            <a:srgbClr val="F2F2F2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38DD3DAF-D956-42EB-A3A4-D2CF3CA108AD}"/>
              </a:ext>
            </a:extLst>
          </p:cNvPr>
          <p:cNvSpPr txBox="1"/>
          <p:nvPr userDrawn="1"/>
        </p:nvSpPr>
        <p:spPr>
          <a:xfrm>
            <a:off x="6971033" y="6617993"/>
            <a:ext cx="880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Senast sparad: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49C6B24-B146-41A6-82FA-FDEAE7EF5431}"/>
              </a:ext>
            </a:extLst>
          </p:cNvPr>
          <p:cNvSpPr/>
          <p:nvPr userDrawn="1"/>
        </p:nvSpPr>
        <p:spPr>
          <a:xfrm>
            <a:off x="9084497" y="6613149"/>
            <a:ext cx="2086092" cy="192814"/>
          </a:xfrm>
          <a:prstGeom prst="rect">
            <a:avLst/>
          </a:prstGeom>
          <a:solidFill>
            <a:srgbClr val="F2F2F2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3172E0F-C9E1-406F-8442-7847F054870C}"/>
              </a:ext>
            </a:extLst>
          </p:cNvPr>
          <p:cNvSpPr txBox="1"/>
          <p:nvPr userDrawn="1"/>
        </p:nvSpPr>
        <p:spPr>
          <a:xfrm>
            <a:off x="9043906" y="6617993"/>
            <a:ext cx="976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Senast utskriven: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B4BF73-C0B4-460A-9B80-785440EFA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59368" y="6547903"/>
            <a:ext cx="644395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 i="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972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hf sldNum="0"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1"/>
        </a:spcBef>
        <a:buClr>
          <a:schemeClr val="accent5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46111" indent="-176221" algn="l" defTabSz="914446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82" indent="-182572" algn="l" defTabSz="914446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Wingdings" panose="05000000000000000000" pitchFamily="2" charset="2"/>
        <a:buChar char="§"/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804903" indent="-176221" algn="l" defTabSz="914446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475" indent="-182572" algn="l" defTabSz="914446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8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8">
          <p15:clr>
            <a:srgbClr val="F26B43"/>
          </p15:clr>
        </p15:guide>
        <p15:guide id="2" pos="7214">
          <p15:clr>
            <a:srgbClr val="F26B43"/>
          </p15:clr>
        </p15:guide>
        <p15:guide id="3" orient="horz" pos="1026">
          <p15:clr>
            <a:srgbClr val="F26B43"/>
          </p15:clr>
        </p15:guide>
        <p15:guide id="4" orient="horz" pos="923">
          <p15:clr>
            <a:srgbClr val="F26B43"/>
          </p15:clr>
        </p15:guide>
        <p15:guide id="5" orient="horz" pos="3808">
          <p15:clr>
            <a:srgbClr val="F26B43"/>
          </p15:clr>
        </p15:guide>
        <p15:guide id="6" orient="horz" pos="47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81715B-D302-4FEF-9705-97A7476C6193}"/>
              </a:ext>
            </a:extLst>
          </p:cNvPr>
          <p:cNvSpPr/>
          <p:nvPr userDrawn="1"/>
        </p:nvSpPr>
        <p:spPr>
          <a:xfrm>
            <a:off x="0" y="0"/>
            <a:ext cx="12192000" cy="7651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FAFEA0-B270-4B2B-99E4-0D31389C1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7738" y="989510"/>
            <a:ext cx="10296525" cy="55276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EA5AC0-9345-48A5-80D0-C22D2204C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660298"/>
            <a:ext cx="830478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72BC4-09C4-450D-A5F9-0C35665D7DA9}" type="datetime1">
              <a:rPr lang="sv-SE" smtClean="0"/>
              <a:t>2024-09-30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DC94E7-2953-4D74-B046-AED37E90A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8098" y="6660298"/>
            <a:ext cx="4114800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E25E5E-B299-4544-881E-94555F2367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660297"/>
            <a:ext cx="431800" cy="18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CE1413B-E3C5-4DC9-A4F6-B98A4396556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2" name="Platshållare för rubrik 1">
            <a:extLst>
              <a:ext uri="{FF2B5EF4-FFF2-40B4-BE49-F238E27FC236}">
                <a16:creationId xmlns:a16="http://schemas.microsoft.com/office/drawing/2014/main" id="{C7A43187-39E9-4599-B5FA-72E9B92F6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158620"/>
            <a:ext cx="9008025" cy="588872"/>
          </a:xfrm>
          <a:custGeom>
            <a:avLst/>
            <a:gdLst>
              <a:gd name="connsiteX0" fmla="*/ 0 w 10296525"/>
              <a:gd name="connsiteY0" fmla="*/ 0 h 1325563"/>
              <a:gd name="connsiteX1" fmla="*/ 10296525 w 10296525"/>
              <a:gd name="connsiteY1" fmla="*/ 0 h 1325563"/>
              <a:gd name="connsiteX2" fmla="*/ 10296525 w 10296525"/>
              <a:gd name="connsiteY2" fmla="*/ 1325563 h 1325563"/>
              <a:gd name="connsiteX3" fmla="*/ 0 w 10296525"/>
              <a:gd name="connsiteY3" fmla="*/ 1325563 h 1325563"/>
              <a:gd name="connsiteX4" fmla="*/ 0 w 10296525"/>
              <a:gd name="connsiteY4" fmla="*/ 0 h 1325563"/>
              <a:gd name="connsiteX0" fmla="*/ -858009 w 10296525"/>
              <a:gd name="connsiteY0" fmla="*/ 248543 h 1325563"/>
              <a:gd name="connsiteX1" fmla="*/ -1716122 w 10296525"/>
              <a:gd name="connsiteY1" fmla="*/ 248543 h 1325563"/>
              <a:gd name="connsiteX2" fmla="*/ -4805079 w 10296525"/>
              <a:gd name="connsiteY2" fmla="*/ 1491258 h 1325563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3088957 w 15101604"/>
              <a:gd name="connsiteY0" fmla="*/ 248543 h 1491258"/>
              <a:gd name="connsiteX1" fmla="*/ 0 w 15101604"/>
              <a:gd name="connsiteY1" fmla="*/ 1491258 h 1491258"/>
              <a:gd name="connsiteX0" fmla="*/ 4805079 w 15101604"/>
              <a:gd name="connsiteY0" fmla="*/ 0 h 1491258"/>
              <a:gd name="connsiteX1" fmla="*/ 15101604 w 15101604"/>
              <a:gd name="connsiteY1" fmla="*/ 0 h 1491258"/>
              <a:gd name="connsiteX2" fmla="*/ 15101604 w 15101604"/>
              <a:gd name="connsiteY2" fmla="*/ 1325563 h 1491258"/>
              <a:gd name="connsiteX3" fmla="*/ 4805079 w 15101604"/>
              <a:gd name="connsiteY3" fmla="*/ 1325563 h 1491258"/>
              <a:gd name="connsiteX4" fmla="*/ 4805079 w 15101604"/>
              <a:gd name="connsiteY4" fmla="*/ 0 h 1491258"/>
              <a:gd name="connsiteX0" fmla="*/ 8270557 w 15101604"/>
              <a:gd name="connsiteY0" fmla="*/ 1324868 h 1491258"/>
              <a:gd name="connsiteX1" fmla="*/ 0 w 15101604"/>
              <a:gd name="connsiteY1" fmla="*/ 1491258 h 1491258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346547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0 w 10296525"/>
              <a:gd name="connsiteY0" fmla="*/ 0 h 1411883"/>
              <a:gd name="connsiteX1" fmla="*/ 10296525 w 10296525"/>
              <a:gd name="connsiteY1" fmla="*/ 0 h 1411883"/>
              <a:gd name="connsiteX2" fmla="*/ 10296525 w 10296525"/>
              <a:gd name="connsiteY2" fmla="*/ 1325563 h 1411883"/>
              <a:gd name="connsiteX3" fmla="*/ 0 w 10296525"/>
              <a:gd name="connsiteY3" fmla="*/ 1325563 h 1411883"/>
              <a:gd name="connsiteX4" fmla="*/ 0 w 10296525"/>
              <a:gd name="connsiteY4" fmla="*/ 0 h 1411883"/>
              <a:gd name="connsiteX0" fmla="*/ 1439828 w 10296525"/>
              <a:gd name="connsiteY0" fmla="*/ 1324868 h 1411883"/>
              <a:gd name="connsiteX1" fmla="*/ 33621 w 10296525"/>
              <a:gd name="connsiteY1" fmla="*/ 1411883 h 14118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39828 w 10296525"/>
              <a:gd name="connsiteY0" fmla="*/ 1324868 h 1329333"/>
              <a:gd name="connsiteX1" fmla="*/ 14571 w 10296525"/>
              <a:gd name="connsiteY1" fmla="*/ 1329333 h 1329333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44307 w 10301004"/>
              <a:gd name="connsiteY0" fmla="*/ 1324868 h 1335683"/>
              <a:gd name="connsiteX1" fmla="*/ 0 w 10301004"/>
              <a:gd name="connsiteY1" fmla="*/ 1335683 h 1335683"/>
              <a:gd name="connsiteX0" fmla="*/ 4479 w 10301004"/>
              <a:gd name="connsiteY0" fmla="*/ 0 h 1337568"/>
              <a:gd name="connsiteX1" fmla="*/ 10301004 w 10301004"/>
              <a:gd name="connsiteY1" fmla="*/ 0 h 1337568"/>
              <a:gd name="connsiteX2" fmla="*/ 10301004 w 10301004"/>
              <a:gd name="connsiteY2" fmla="*/ 1325563 h 1337568"/>
              <a:gd name="connsiteX3" fmla="*/ 4479 w 10301004"/>
              <a:gd name="connsiteY3" fmla="*/ 1325563 h 1337568"/>
              <a:gd name="connsiteX4" fmla="*/ 4479 w 10301004"/>
              <a:gd name="connsiteY4" fmla="*/ 0 h 1337568"/>
              <a:gd name="connsiteX0" fmla="*/ 1450657 w 10301004"/>
              <a:gd name="connsiteY0" fmla="*/ 1337568 h 1337568"/>
              <a:gd name="connsiteX1" fmla="*/ 0 w 10301004"/>
              <a:gd name="connsiteY1" fmla="*/ 1335683 h 1337568"/>
              <a:gd name="connsiteX0" fmla="*/ 4479 w 10301004"/>
              <a:gd name="connsiteY0" fmla="*/ 0 h 1335683"/>
              <a:gd name="connsiteX1" fmla="*/ 10301004 w 10301004"/>
              <a:gd name="connsiteY1" fmla="*/ 0 h 1335683"/>
              <a:gd name="connsiteX2" fmla="*/ 10301004 w 10301004"/>
              <a:gd name="connsiteY2" fmla="*/ 1325563 h 1335683"/>
              <a:gd name="connsiteX3" fmla="*/ 4479 w 10301004"/>
              <a:gd name="connsiteY3" fmla="*/ 1325563 h 1335683"/>
              <a:gd name="connsiteX4" fmla="*/ 4479 w 10301004"/>
              <a:gd name="connsiteY4" fmla="*/ 0 h 1335683"/>
              <a:gd name="connsiteX0" fmla="*/ 1450657 w 10301004"/>
              <a:gd name="connsiteY0" fmla="*/ 1324868 h 1335683"/>
              <a:gd name="connsiteX1" fmla="*/ 0 w 10301004"/>
              <a:gd name="connsiteY1" fmla="*/ 1335683 h 133568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29333"/>
              <a:gd name="connsiteX1" fmla="*/ 10296525 w 10296525"/>
              <a:gd name="connsiteY1" fmla="*/ 0 h 1329333"/>
              <a:gd name="connsiteX2" fmla="*/ 10296525 w 10296525"/>
              <a:gd name="connsiteY2" fmla="*/ 1325563 h 1329333"/>
              <a:gd name="connsiteX3" fmla="*/ 0 w 10296525"/>
              <a:gd name="connsiteY3" fmla="*/ 1325563 h 1329333"/>
              <a:gd name="connsiteX4" fmla="*/ 0 w 10296525"/>
              <a:gd name="connsiteY4" fmla="*/ 0 h 1329333"/>
              <a:gd name="connsiteX0" fmla="*/ 1446178 w 10296525"/>
              <a:gd name="connsiteY0" fmla="*/ 1324868 h 1329333"/>
              <a:gd name="connsiteX1" fmla="*/ 8221 w 10296525"/>
              <a:gd name="connsiteY1" fmla="*/ 1329333 h 1329333"/>
              <a:gd name="connsiteX0" fmla="*/ 0 w 10296525"/>
              <a:gd name="connsiteY0" fmla="*/ 0 h 1331218"/>
              <a:gd name="connsiteX1" fmla="*/ 10296525 w 10296525"/>
              <a:gd name="connsiteY1" fmla="*/ 0 h 1331218"/>
              <a:gd name="connsiteX2" fmla="*/ 10296525 w 10296525"/>
              <a:gd name="connsiteY2" fmla="*/ 1325563 h 1331218"/>
              <a:gd name="connsiteX3" fmla="*/ 0 w 10296525"/>
              <a:gd name="connsiteY3" fmla="*/ 1325563 h 1331218"/>
              <a:gd name="connsiteX4" fmla="*/ 0 w 10296525"/>
              <a:gd name="connsiteY4" fmla="*/ 0 h 1331218"/>
              <a:gd name="connsiteX0" fmla="*/ 1287428 w 10296525"/>
              <a:gd name="connsiteY0" fmla="*/ 1331218 h 1331218"/>
              <a:gd name="connsiteX1" fmla="*/ 8221 w 10296525"/>
              <a:gd name="connsiteY1" fmla="*/ 1329333 h 133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96525" h="1331218" stroke="0" extrusionOk="0">
                <a:moveTo>
                  <a:pt x="0" y="0"/>
                </a:moveTo>
                <a:lnTo>
                  <a:pt x="10296525" y="0"/>
                </a:lnTo>
                <a:lnTo>
                  <a:pt x="102965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  <a:path w="10296525" h="1331218" fill="none" extrusionOk="0">
                <a:moveTo>
                  <a:pt x="1287428" y="1331218"/>
                </a:moveTo>
                <a:lnTo>
                  <a:pt x="8221" y="1329333"/>
                </a:lnTo>
              </a:path>
            </a:pathLst>
          </a:custGeom>
          <a:ln w="19050">
            <a:noFill/>
          </a:ln>
        </p:spPr>
        <p:txBody>
          <a:bodyPr vert="horz" lIns="0" tIns="0" rIns="0" bIns="18000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16" name="Bildobjekt 15" descr="En bild som visar ritning&#10;&#10;Automatiskt genererad beskrivning">
            <a:extLst>
              <a:ext uri="{FF2B5EF4-FFF2-40B4-BE49-F238E27FC236}">
                <a16:creationId xmlns:a16="http://schemas.microsoft.com/office/drawing/2014/main" id="{3B41EF5C-0AC0-4426-B95D-8A7189A9280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613" y="194873"/>
            <a:ext cx="1917332" cy="37811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3822906F-738C-2395-2715-A9CD3A87CCE7}"/>
              </a:ext>
            </a:extLst>
          </p:cNvPr>
          <p:cNvGrpSpPr/>
          <p:nvPr userDrawn="1"/>
        </p:nvGrpSpPr>
        <p:grpSpPr>
          <a:xfrm>
            <a:off x="9861676" y="116577"/>
            <a:ext cx="612029" cy="524596"/>
            <a:chOff x="9861676" y="116577"/>
            <a:chExt cx="612029" cy="524596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6C4464CE-5868-1282-5C63-021AC22F91EF}"/>
                </a:ext>
              </a:extLst>
            </p:cNvPr>
            <p:cNvSpPr/>
            <p:nvPr userDrawn="1"/>
          </p:nvSpPr>
          <p:spPr>
            <a:xfrm>
              <a:off x="9861676" y="116577"/>
              <a:ext cx="612029" cy="524596"/>
            </a:xfrm>
            <a:prstGeom prst="rect">
              <a:avLst/>
            </a:prstGeom>
            <a:solidFill>
              <a:srgbClr val="505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8" name="Bildobjekt 7" descr="En bild som visar logotyp, symbol, Grafik, Teckensnitt&#10;&#10;Automatiskt genererad beskrivning">
              <a:extLst>
                <a:ext uri="{FF2B5EF4-FFF2-40B4-BE49-F238E27FC236}">
                  <a16:creationId xmlns:a16="http://schemas.microsoft.com/office/drawing/2014/main" id="{67C2F2C8-1E2D-23E4-3A5F-C2445B77A0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1577" y="192183"/>
              <a:ext cx="411726" cy="3808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326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97">
          <p15:clr>
            <a:srgbClr val="F26B43"/>
          </p15:clr>
        </p15:guide>
        <p15:guide id="4" pos="7242">
          <p15:clr>
            <a:srgbClr val="F26B43"/>
          </p15:clr>
        </p15:guide>
        <p15:guide id="7" pos="6720">
          <p15:clr>
            <a:srgbClr val="F26B43"/>
          </p15:clr>
        </p15:guide>
        <p15:guide id="8" orient="horz" pos="1275">
          <p15:clr>
            <a:srgbClr val="F26B43"/>
          </p15:clr>
        </p15:guide>
        <p15:guide id="9" orient="horz" pos="1412">
          <p15:clr>
            <a:srgbClr val="F26B43"/>
          </p15:clr>
        </p15:guide>
        <p15:guide id="10" pos="234">
          <p15:clr>
            <a:srgbClr val="F26B43"/>
          </p15:clr>
        </p15:guide>
        <p15:guide id="11" pos="121">
          <p15:clr>
            <a:srgbClr val="F26B43"/>
          </p15:clr>
        </p15:guide>
        <p15:guide id="13" orient="horz" pos="142">
          <p15:clr>
            <a:srgbClr val="F26B43"/>
          </p15:clr>
        </p15:guide>
        <p15:guide id="14" orient="horz" pos="4201">
          <p15:clr>
            <a:srgbClr val="F26B43"/>
          </p15:clr>
        </p15:guide>
        <p15:guide id="16" orient="horz" pos="346">
          <p15:clr>
            <a:srgbClr val="F26B43"/>
          </p15:clr>
        </p15:guide>
        <p15:guide id="17" orient="horz" pos="1570">
          <p15:clr>
            <a:srgbClr val="F26B43"/>
          </p15:clr>
        </p15:guide>
        <p15:guide id="18" orient="horz" pos="482">
          <p15:clr>
            <a:srgbClr val="F26B43"/>
          </p15:clr>
        </p15:guide>
        <p15:guide id="19" orient="horz" pos="595">
          <p15:clr>
            <a:srgbClr val="F26B43"/>
          </p15:clr>
        </p15:guide>
        <p15:guide id="20" pos="75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2B9150A-4D8C-467B-9947-1DE6DAA0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394EEE5-0166-408D-8D1B-4F468103C1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4764504"/>
            <a:ext cx="10682647" cy="17405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6000" b="1" dirty="0">
                <a:solidFill>
                  <a:schemeClr val="accent2"/>
                </a:solidFill>
              </a:rPr>
              <a:t>IN Q </a:t>
            </a:r>
            <a:r>
              <a:rPr lang="sv-SE" sz="6000" b="1" dirty="0" err="1">
                <a:solidFill>
                  <a:schemeClr val="accent2"/>
                </a:solidFill>
              </a:rPr>
              <a:t>webbinarium</a:t>
            </a:r>
            <a:endParaRPr lang="sv-SE" sz="6000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sv-SE" sz="3100" dirty="0">
                <a:solidFill>
                  <a:schemeClr val="accent2"/>
                </a:solidFill>
              </a:rPr>
              <a:t>23 och 30 september 2024</a:t>
            </a:r>
          </a:p>
        </p:txBody>
      </p:sp>
      <p:pic>
        <p:nvPicPr>
          <p:cNvPr id="6" name="Bildobjekt 5" descr="En bild som visar ritning, tecken, rum&#10;&#10;Automatiskt genererad beskrivning">
            <a:extLst>
              <a:ext uri="{FF2B5EF4-FFF2-40B4-BE49-F238E27FC236}">
                <a16:creationId xmlns:a16="http://schemas.microsoft.com/office/drawing/2014/main" id="{0EE747D9-43F2-4549-9355-488CAAD06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335" y="1260405"/>
            <a:ext cx="2985330" cy="29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7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E5D98E-1336-9ED3-5F4F-4609147FE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CC786C59-23E2-A8B8-10FE-CC6E73BDD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Olyckor, tillbud och observationer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ACCF877-27D9-E3C2-5444-F2297E8D8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3917"/>
              </p:ext>
            </p:extLst>
          </p:nvPr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2CB01328-C896-D0B5-C915-8627173071AF}"/>
              </a:ext>
            </a:extLst>
          </p:cNvPr>
          <p:cNvSpPr txBox="1"/>
          <p:nvPr/>
        </p:nvSpPr>
        <p:spPr>
          <a:xfrm>
            <a:off x="1083348" y="109307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22C400-91DF-C2DF-81A9-988109B78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396" y="6397061"/>
            <a:ext cx="333375" cy="1428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9E92743-2138-A9DD-EECE-B12A9E3FD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8110" y="6413936"/>
            <a:ext cx="310153" cy="12600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F4FDEA8-BEAD-2945-5AD2-373411E79486}"/>
              </a:ext>
            </a:extLst>
          </p:cNvPr>
          <p:cNvSpPr txBox="1"/>
          <p:nvPr/>
        </p:nvSpPr>
        <p:spPr>
          <a:xfrm>
            <a:off x="3346186" y="630070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 beslut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6E344CA-3BA9-52F9-6704-212C1BF7332A}"/>
              </a:ext>
            </a:extLst>
          </p:cNvPr>
          <p:cNvSpPr txBox="1"/>
          <p:nvPr/>
        </p:nvSpPr>
        <p:spPr>
          <a:xfrm>
            <a:off x="6166821" y="6300709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 genomförande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E46027A-F38B-2D4C-59E6-89A17844888E}"/>
              </a:ext>
            </a:extLst>
          </p:cNvPr>
          <p:cNvSpPr txBox="1"/>
          <p:nvPr/>
        </p:nvSpPr>
        <p:spPr>
          <a:xfrm>
            <a:off x="10160000" y="4503175"/>
            <a:ext cx="1766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</a:rPr>
              <a:t>Resulterade i </a:t>
            </a:r>
          </a:p>
          <a:p>
            <a:pPr algn="ctr"/>
            <a:r>
              <a:rPr lang="sv-SE" sz="2000" dirty="0">
                <a:solidFill>
                  <a:schemeClr val="bg1"/>
                </a:solidFill>
              </a:rPr>
              <a:t>1 aktivitet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AFBADEF-F6F9-0D0A-5C03-EC02B5CB8A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8939" y="2693752"/>
            <a:ext cx="2205744" cy="14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3A1F5-EA40-748D-E02E-1848D4618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00651E6-66B2-0D67-D717-A9503E17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Synpunkter från kunder och andra intressenter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961686B-2F8E-2BDF-85D7-D667AA0B6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7919119"/>
              </p:ext>
            </p:extLst>
          </p:nvPr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6F61A947-16A2-05C1-59F4-AAF74F0DE327}"/>
              </a:ext>
            </a:extLst>
          </p:cNvPr>
          <p:cNvSpPr txBox="1"/>
          <p:nvPr/>
        </p:nvSpPr>
        <p:spPr>
          <a:xfrm>
            <a:off x="295627" y="1093076"/>
            <a:ext cx="1736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genomförande,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</p:spTree>
    <p:extLst>
      <p:ext uri="{BB962C8B-B14F-4D97-AF65-F5344CB8AC3E}">
        <p14:creationId xmlns:p14="http://schemas.microsoft.com/office/powerpoint/2010/main" val="404297127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3A1F5-EA40-748D-E02E-1848D4618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00651E6-66B2-0D67-D717-A9503E17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Synpunkter från kunder och andra intressenter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961686B-2F8E-2BDF-85D7-D667AA0B6714}"/>
              </a:ext>
            </a:extLst>
          </p:cNvPr>
          <p:cNvGraphicFramePr/>
          <p:nvPr/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6F61A947-16A2-05C1-59F4-AAF74F0DE327}"/>
              </a:ext>
            </a:extLst>
          </p:cNvPr>
          <p:cNvSpPr txBox="1"/>
          <p:nvPr/>
        </p:nvSpPr>
        <p:spPr>
          <a:xfrm>
            <a:off x="295627" y="1093076"/>
            <a:ext cx="1736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genomförande,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133ECCD-3BDE-C92C-9513-E015A5BA16E6}"/>
              </a:ext>
            </a:extLst>
          </p:cNvPr>
          <p:cNvSpPr txBox="1"/>
          <p:nvPr/>
        </p:nvSpPr>
        <p:spPr>
          <a:xfrm>
            <a:off x="10160000" y="4503175"/>
            <a:ext cx="1766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</a:rPr>
              <a:t>Resulterade i </a:t>
            </a:r>
          </a:p>
          <a:p>
            <a:pPr algn="ctr"/>
            <a:r>
              <a:rPr lang="sv-SE" sz="2000" dirty="0">
                <a:solidFill>
                  <a:schemeClr val="bg1"/>
                </a:solidFill>
              </a:rPr>
              <a:t>2 aktiviteter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15C44B5-3AD8-75DB-406D-A3190964A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2314" y="2755796"/>
            <a:ext cx="2002202" cy="134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Bedömning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944217"/>
            <a:ext cx="10682647" cy="5377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Förslag på gradering inför uppföljning 2024 Q4</a:t>
            </a:r>
          </a:p>
          <a:p>
            <a:pPr marL="0" indent="0">
              <a:buNone/>
            </a:pPr>
            <a:endParaRPr lang="sv-SE" sz="28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67230DC-2FE4-2626-2A3A-9B4338C37AC4}"/>
              </a:ext>
            </a:extLst>
          </p:cNvPr>
          <p:cNvSpPr txBox="1"/>
          <p:nvPr/>
        </p:nvSpPr>
        <p:spPr>
          <a:xfrm>
            <a:off x="758828" y="1541075"/>
            <a:ext cx="4088748" cy="20608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200" b="1" dirty="0"/>
              <a:t>Avvikelser</a:t>
            </a:r>
            <a:r>
              <a:rPr lang="sv-SE" sz="2200" dirty="0"/>
              <a:t> </a:t>
            </a:r>
            <a:r>
              <a:rPr lang="sv-SE" dirty="0"/>
              <a:t>medeltid genomförande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🙂 Mindre än 22 dagar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😐 22-28 dagar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🙁 Mer än 28 dagar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2BB7F3C-3E1C-B1F8-F278-5E051666E922}"/>
              </a:ext>
            </a:extLst>
          </p:cNvPr>
          <p:cNvSpPr txBox="1"/>
          <p:nvPr/>
        </p:nvSpPr>
        <p:spPr>
          <a:xfrm>
            <a:off x="758828" y="4002635"/>
            <a:ext cx="4088748" cy="20608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200" b="1" dirty="0"/>
              <a:t>Kundsynpunkter</a:t>
            </a:r>
            <a:r>
              <a:rPr lang="sv-SE" sz="2200" dirty="0"/>
              <a:t> </a:t>
            </a:r>
            <a:r>
              <a:rPr lang="sv-SE" dirty="0"/>
              <a:t>genomförande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🙂 Mindre än 8 dagar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😐 8-10 dagar</a:t>
            </a:r>
          </a:p>
          <a:p>
            <a:pPr>
              <a:lnSpc>
                <a:spcPct val="150000"/>
              </a:lnSpc>
            </a:pPr>
            <a:r>
              <a:rPr lang="sv-SE" sz="2200" dirty="0"/>
              <a:t>🙁 Mer än 10 dagar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F56ADF4-BB71-853B-AA21-5970F25C36F2}"/>
              </a:ext>
            </a:extLst>
          </p:cNvPr>
          <p:cNvSpPr txBox="1"/>
          <p:nvPr/>
        </p:nvSpPr>
        <p:spPr>
          <a:xfrm>
            <a:off x="6215867" y="1541075"/>
            <a:ext cx="4832434" cy="341632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v-SE" sz="2200" b="1" dirty="0"/>
              <a:t>Olyckor och tillbud</a:t>
            </a:r>
          </a:p>
          <a:p>
            <a:endParaRPr lang="sv-SE" dirty="0"/>
          </a:p>
          <a:p>
            <a:r>
              <a:rPr lang="sv-SE" sz="2200" dirty="0"/>
              <a:t>🙂 Mindre än 14 dagar </a:t>
            </a:r>
            <a: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beslut</a:t>
            </a:r>
            <a:b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</a:br>
            <a: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      </a:t>
            </a:r>
            <a:r>
              <a:rPr lang="sv-SE" sz="2200" dirty="0"/>
              <a:t>Mindre än 30 dagar </a:t>
            </a:r>
            <a:r>
              <a:rPr lang="sv-S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genomförande</a:t>
            </a:r>
            <a:b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</a:br>
            <a:r>
              <a:rPr lang="sv-SE" sz="2200" dirty="0"/>
              <a:t> </a:t>
            </a:r>
          </a:p>
          <a:p>
            <a:r>
              <a:rPr lang="sv-SE" sz="2200" dirty="0"/>
              <a:t>😐 14-24 dagar </a:t>
            </a:r>
            <a: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beslut</a:t>
            </a:r>
            <a:b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</a:br>
            <a:r>
              <a:rPr lang="sv-S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       </a:t>
            </a:r>
            <a:r>
              <a:rPr lang="sv-SE" sz="2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30-38</a:t>
            </a:r>
            <a:r>
              <a:rPr lang="sv-SE" sz="2200" dirty="0"/>
              <a:t> dagar </a:t>
            </a:r>
            <a:r>
              <a:rPr lang="sv-S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genomförande</a:t>
            </a:r>
            <a:endParaRPr lang="sv-SE" dirty="0"/>
          </a:p>
          <a:p>
            <a:endParaRPr lang="sv-SE" sz="2200" dirty="0"/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200" dirty="0"/>
              <a:t>🙁 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Mer än 24 dagar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beslut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Mer än 38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dagar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genomförande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C1D018A-6982-E0CC-5F83-35812E65E1A0}"/>
              </a:ext>
            </a:extLst>
          </p:cNvPr>
          <p:cNvSpPr txBox="1"/>
          <p:nvPr/>
        </p:nvSpPr>
        <p:spPr>
          <a:xfrm>
            <a:off x="6229848" y="5249227"/>
            <a:ext cx="5087931" cy="1277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576000">
              <a:spcAft>
                <a:spcPts val="600"/>
              </a:spcAft>
            </a:pPr>
            <a:r>
              <a:rPr lang="sv-SE" dirty="0"/>
              <a:t>⚠️ 	Rapportering till Arbetsmiljöverket vid </a:t>
            </a:r>
            <a:br>
              <a:rPr lang="sv-SE" dirty="0"/>
            </a:br>
            <a:r>
              <a:rPr lang="sv-SE" dirty="0"/>
              <a:t>	allvarlig olycka/tillbud bör ske samma dag.</a:t>
            </a:r>
          </a:p>
          <a:p>
            <a:pPr marL="72000" defTabSz="576000"/>
            <a:r>
              <a:rPr lang="sv-SE" dirty="0"/>
              <a:t>❌ 	Ej längre tid än 2 månader för</a:t>
            </a:r>
            <a:br>
              <a:rPr lang="sv-SE" dirty="0"/>
            </a:br>
            <a:r>
              <a:rPr lang="sv-SE" dirty="0"/>
              <a:t>	genomförande.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643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  <p:bldP spid="5" grpId="0" animBg="1"/>
      <p:bldP spid="6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182976"/>
            <a:ext cx="10606513" cy="791155"/>
          </a:xfrm>
        </p:spPr>
        <p:txBody>
          <a:bodyPr/>
          <a:lstStyle/>
          <a:p>
            <a:pPr algn="ctr"/>
            <a:r>
              <a:rPr lang="sv-SE" b="1" dirty="0"/>
              <a:t>Nya AFS:ar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DFCB084E-0DC4-CF06-DCE8-147EF329598E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76129ED8-62B3-6D6F-8136-021FE5F51604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D1472138-8C3D-C552-40B0-C9BF403C9B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4252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 regelstruktur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AE11134-2D7A-6B0A-44C1-019C3D96E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9" y="839244"/>
            <a:ext cx="10862122" cy="5935292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24D8E89-92BE-0FDA-6BAC-0BC7AF79E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7956" y="6348048"/>
            <a:ext cx="1063299" cy="426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0558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C20B0-4505-4E80-378E-C714CC60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9971D02-8EBA-11A5-9DC9-C21B409C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Nya AFS:ar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BED97C-1B37-6B73-CE14-4E4E6D6DFA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597573"/>
            <a:ext cx="10682647" cy="4447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b="1" dirty="0">
                <a:solidFill>
                  <a:schemeClr val="accent3"/>
                </a:solidFill>
              </a:rPr>
              <a:t>Anpassning i IN Ledningssystem</a:t>
            </a:r>
          </a:p>
          <a:p>
            <a:r>
              <a:rPr lang="sv-SE" sz="2800" dirty="0">
                <a:solidFill>
                  <a:schemeClr val="accent3"/>
                </a:solidFill>
              </a:rPr>
              <a:t>April 2024 – Information vid IN Q dagar</a:t>
            </a:r>
          </a:p>
          <a:p>
            <a:r>
              <a:rPr lang="sv-SE" sz="2800" dirty="0">
                <a:solidFill>
                  <a:schemeClr val="accent3"/>
                </a:solidFill>
              </a:rPr>
              <a:t>Q3 2024 – Uppdaterade IN checklistor och laglistor</a:t>
            </a:r>
          </a:p>
          <a:p>
            <a:r>
              <a:rPr lang="sv-SE" sz="2800" dirty="0">
                <a:solidFill>
                  <a:schemeClr val="accent3"/>
                </a:solidFill>
              </a:rPr>
              <a:t>Q4 2024 – </a:t>
            </a:r>
            <a:r>
              <a:rPr lang="sv-SE" sz="2800" dirty="0" err="1">
                <a:solidFill>
                  <a:schemeClr val="accent3"/>
                </a:solidFill>
              </a:rPr>
              <a:t>Lagefterlevandskontroll</a:t>
            </a:r>
            <a:r>
              <a:rPr lang="sv-SE" sz="2800" dirty="0">
                <a:solidFill>
                  <a:schemeClr val="accent3"/>
                </a:solidFill>
              </a:rPr>
              <a:t> mot nya AFS:ar </a:t>
            </a:r>
            <a:r>
              <a:rPr lang="sv-SE" sz="2000" dirty="0">
                <a:solidFill>
                  <a:schemeClr val="accent3"/>
                </a:solidFill>
              </a:rPr>
              <a:t>(ärende i C2)</a:t>
            </a:r>
          </a:p>
          <a:p>
            <a:r>
              <a:rPr lang="sv-SE" sz="2800" dirty="0">
                <a:solidFill>
                  <a:schemeClr val="accent3"/>
                </a:solidFill>
              </a:rPr>
              <a:t>1 januari 2025 – Nya AFS:ar träder i kraft</a:t>
            </a:r>
          </a:p>
        </p:txBody>
      </p:sp>
    </p:spTree>
    <p:extLst>
      <p:ext uri="{BB962C8B-B14F-4D97-AF65-F5344CB8AC3E}">
        <p14:creationId xmlns:p14="http://schemas.microsoft.com/office/powerpoint/2010/main" val="1540148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Uppdaterade checklistor Arbetsmiljö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944217"/>
            <a:ext cx="10682647" cy="53773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8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FBE18EA-75D9-8137-F6E0-329D76FB4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474" y="1233182"/>
            <a:ext cx="3865897" cy="546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9554A267-66F6-334C-B4F6-C80CE202A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033" y="1971891"/>
            <a:ext cx="4215777" cy="42658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285EFF6C-075D-5858-6623-3A306CB5EEC2}"/>
              </a:ext>
            </a:extLst>
          </p:cNvPr>
          <p:cNvSpPr txBox="1"/>
          <p:nvPr/>
        </p:nvSpPr>
        <p:spPr>
          <a:xfrm>
            <a:off x="6197033" y="1318009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Nu även som enkät i C2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883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krav – i checklistan Arbetsmiljö allmän del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271751"/>
            <a:ext cx="10682647" cy="5049831"/>
          </a:xfrm>
        </p:spPr>
        <p:txBody>
          <a:bodyPr>
            <a:normAutofit/>
          </a:bodyPr>
          <a:lstStyle/>
          <a:p>
            <a:r>
              <a:rPr lang="sv-SE" sz="2800" dirty="0"/>
              <a:t>Individuellt utprovade andningsskydd</a:t>
            </a:r>
          </a:p>
          <a:p>
            <a:endParaRPr lang="sv-SE" dirty="0"/>
          </a:p>
          <a:p>
            <a:endParaRPr lang="sv-SE" sz="2800" dirty="0"/>
          </a:p>
          <a:p>
            <a:endParaRPr lang="sv-SE" dirty="0"/>
          </a:p>
          <a:p>
            <a:endParaRPr lang="sv-SE" sz="2800" dirty="0"/>
          </a:p>
          <a:p>
            <a:r>
              <a:rPr lang="sv-SE" sz="2800" dirty="0"/>
              <a:t>Mer omfattande dokumentationskrav för BAS-P/U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5C58D2C-860A-E40A-0130-932F0E276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99" y="1820933"/>
            <a:ext cx="5331414" cy="189297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77CD40E-9025-3C48-AD58-CC22A3BAE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599" y="4835954"/>
            <a:ext cx="7727350" cy="1627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872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Uppdaterade laglistor – övergång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271751"/>
            <a:ext cx="10682647" cy="5049831"/>
          </a:xfrm>
        </p:spPr>
        <p:txBody>
          <a:bodyPr>
            <a:normAutofit/>
          </a:bodyPr>
          <a:lstStyle/>
          <a:p>
            <a:endParaRPr lang="sv-SE" sz="2800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06162B0C-3D58-1089-CC2A-9CC4E186E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41" y="981208"/>
            <a:ext cx="10873718" cy="56925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053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Program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B2624CD-8125-109D-1840-F93D1D96F3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Status i ledningssystemet</a:t>
            </a:r>
          </a:p>
          <a:p>
            <a:r>
              <a:rPr lang="sv-SE" sz="3200" dirty="0"/>
              <a:t>Arbetsmiljö –nya AFS:ar</a:t>
            </a:r>
          </a:p>
          <a:p>
            <a:r>
              <a:rPr lang="sv-SE" sz="3200" dirty="0"/>
              <a:t>Hantering av leverantörsavvikelser</a:t>
            </a:r>
          </a:p>
          <a:p>
            <a:r>
              <a:rPr lang="sv-SE" sz="3200" dirty="0"/>
              <a:t>Aktuella frågor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13671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Lagefterlevnadskontrollen förstärks av checklistorna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5102EC0-2A52-9682-8996-DC6E13D3A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8" y="1955098"/>
            <a:ext cx="4388009" cy="31015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D1E28A1-51FB-83B0-74B4-B1792F842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931" y="1955098"/>
            <a:ext cx="2535694" cy="35853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ED1213E-764D-B616-A5E3-AF6B8A739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041" y="3429000"/>
            <a:ext cx="2558873" cy="2589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D75485E0-8D3A-AC87-C58E-8C90A860E0D4}"/>
              </a:ext>
            </a:extLst>
          </p:cNvPr>
          <p:cNvSpPr txBox="1"/>
          <p:nvPr/>
        </p:nvSpPr>
        <p:spPr>
          <a:xfrm>
            <a:off x="947738" y="112046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err="1">
                <a:solidFill>
                  <a:schemeClr val="tx2">
                    <a:lumMod val="75000"/>
                  </a:schemeClr>
                </a:solidFill>
              </a:rPr>
              <a:t>Laglista</a:t>
            </a:r>
            <a:endParaRPr lang="sv-SE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40E189B-791E-8DF8-DC67-BC68C1D88621}"/>
              </a:ext>
            </a:extLst>
          </p:cNvPr>
          <p:cNvSpPr txBox="1"/>
          <p:nvPr/>
        </p:nvSpPr>
        <p:spPr>
          <a:xfrm>
            <a:off x="7028931" y="1120462"/>
            <a:ext cx="349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>
                <a:solidFill>
                  <a:schemeClr val="tx2">
                    <a:lumMod val="75000"/>
                  </a:schemeClr>
                </a:solidFill>
              </a:rPr>
              <a:t>Checklista Arbetsmiljö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5710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göra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271751"/>
            <a:ext cx="10682647" cy="5049831"/>
          </a:xfrm>
        </p:spPr>
        <p:txBody>
          <a:bodyPr>
            <a:normAutofit/>
          </a:bodyPr>
          <a:lstStyle/>
          <a:p>
            <a:r>
              <a:rPr lang="sv-SE" sz="2800" dirty="0"/>
              <a:t>Arbetsmiljö – Allmän del och Service</a:t>
            </a:r>
          </a:p>
          <a:p>
            <a:pPr lvl="1"/>
            <a:r>
              <a:rPr lang="sv-SE" dirty="0"/>
              <a:t>Är den redan gjord i år så är det bra</a:t>
            </a:r>
          </a:p>
          <a:p>
            <a:pPr lvl="1"/>
            <a:r>
              <a:rPr lang="sv-SE" dirty="0"/>
              <a:t>Om den ej är gjord – kommer den att kompletteras med enkät v.40</a:t>
            </a:r>
          </a:p>
          <a:p>
            <a:pPr lvl="2"/>
            <a:r>
              <a:rPr lang="sv-SE" dirty="0"/>
              <a:t>Se till att därefter göra den så snart som möjligt, gärna före revision</a:t>
            </a:r>
          </a:p>
          <a:p>
            <a:r>
              <a:rPr lang="sv-SE" dirty="0"/>
              <a:t>Lagefterlevnadskontroll</a:t>
            </a:r>
          </a:p>
          <a:p>
            <a:pPr lvl="1"/>
            <a:r>
              <a:rPr lang="sv-SE" dirty="0"/>
              <a:t>Skickas ut v.40</a:t>
            </a:r>
          </a:p>
          <a:p>
            <a:pPr lvl="1"/>
            <a:r>
              <a:rPr lang="sv-SE" dirty="0"/>
              <a:t>Planera in och genomför under kvartal 4</a:t>
            </a:r>
          </a:p>
          <a:p>
            <a:pPr lvl="1"/>
            <a:r>
              <a:rPr lang="sv-SE" dirty="0"/>
              <a:t>Notera särskilt nya krav gällande andningsskydd och BAS-P/U</a:t>
            </a:r>
          </a:p>
          <a:p>
            <a:r>
              <a:rPr lang="sv-SE" dirty="0"/>
              <a:t>Planera in ev. behov av kompetensutveckling</a:t>
            </a:r>
          </a:p>
          <a:p>
            <a:endParaRPr lang="sv-SE" dirty="0"/>
          </a:p>
          <a:p>
            <a:pPr lvl="2"/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328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182976"/>
            <a:ext cx="10606513" cy="791155"/>
          </a:xfrm>
        </p:spPr>
        <p:txBody>
          <a:bodyPr/>
          <a:lstStyle/>
          <a:p>
            <a:pPr algn="ctr"/>
            <a:r>
              <a:rPr lang="sv-SE" b="1" dirty="0"/>
              <a:t>Leverantörsavvikelse i C2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8D91EC6D-4F41-ADE3-C317-B753357C809A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19BEA83A-5FAA-A5C8-F3DC-B8EB90406D69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7E45E0B5-7213-8622-8D63-5359D004BF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298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Leverantörsavvikelse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9900D5A-7C4D-9727-9CBB-05B55BA06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45" y="3059605"/>
            <a:ext cx="5416142" cy="123842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A1503BC2-017E-C48A-7DA9-952587296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141" y="1992874"/>
            <a:ext cx="5658640" cy="1476581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B8168305-A457-56BA-DB50-67AA5E9F18CA}"/>
              </a:ext>
            </a:extLst>
          </p:cNvPr>
          <p:cNvSpPr txBox="1"/>
          <p:nvPr/>
        </p:nvSpPr>
        <p:spPr>
          <a:xfrm>
            <a:off x="468804" y="2196726"/>
            <a:ext cx="26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>
                <a:solidFill>
                  <a:schemeClr val="tx2">
                    <a:lumMod val="75000"/>
                  </a:schemeClr>
                </a:solidFill>
              </a:rPr>
              <a:t>Ärendeflöde i C2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E0549A3D-DEAB-EB42-9C26-2F51B817D289}"/>
              </a:ext>
            </a:extLst>
          </p:cNvPr>
          <p:cNvSpPr txBox="1"/>
          <p:nvPr/>
        </p:nvSpPr>
        <p:spPr>
          <a:xfrm>
            <a:off x="6217762" y="1314305"/>
            <a:ext cx="4161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>
                <a:solidFill>
                  <a:schemeClr val="tx2">
                    <a:lumMod val="75000"/>
                  </a:schemeClr>
                </a:solidFill>
              </a:rPr>
              <a:t>Inköpsrutin </a:t>
            </a:r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utdrag ur processmall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E433F4CA-4795-68D2-6173-0BF3056C0EAB}"/>
              </a:ext>
            </a:extLst>
          </p:cNvPr>
          <p:cNvSpPr txBox="1"/>
          <p:nvPr/>
        </p:nvSpPr>
        <p:spPr>
          <a:xfrm>
            <a:off x="6325141" y="3878958"/>
            <a:ext cx="2758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ova" panose="020F0502020204030204" pitchFamily="34" charset="0"/>
              </a:rPr>
              <a:t>Leverantörsavvikelse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5EB2E74-E0EC-CB3D-D19E-7325B195E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1352" y="4379577"/>
            <a:ext cx="5506218" cy="20672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45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Rapport leverantörsavvikelser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EFF7576-BDD4-B0BC-9D53-5767C1B09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01" y="1344168"/>
            <a:ext cx="11501598" cy="41696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2413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Gruppdiskussioner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140737"/>
            <a:ext cx="5189299" cy="5402698"/>
          </a:xfrm>
        </p:spPr>
        <p:txBody>
          <a:bodyPr>
            <a:normAutofit/>
          </a:bodyPr>
          <a:lstStyle/>
          <a:p>
            <a:r>
              <a:rPr lang="sv-SE" sz="2000" dirty="0"/>
              <a:t>Kom igång				</a:t>
            </a:r>
            <a:r>
              <a:rPr lang="sv-SE" sz="1800" dirty="0"/>
              <a:t>2 min</a:t>
            </a:r>
            <a:br>
              <a:rPr lang="sv-SE" sz="2000" dirty="0"/>
            </a:br>
            <a:r>
              <a:rPr lang="sv-SE" sz="1800" dirty="0"/>
              <a:t>Presentation varvet runt</a:t>
            </a:r>
          </a:p>
          <a:p>
            <a:r>
              <a:rPr lang="sv-SE" sz="2000" b="1" dirty="0"/>
              <a:t>Gruppdiskussion om </a:t>
            </a:r>
            <a:br>
              <a:rPr lang="sv-SE" sz="2000" b="1" dirty="0"/>
            </a:br>
            <a:r>
              <a:rPr lang="sv-SE" sz="2000" b="1" dirty="0"/>
              <a:t>leverantörsavvikelser	</a:t>
            </a:r>
            <a:r>
              <a:rPr lang="sv-SE" sz="2000" dirty="0"/>
              <a:t>	</a:t>
            </a:r>
            <a:r>
              <a:rPr lang="sv-SE" sz="1800" dirty="0"/>
              <a:t>8 min</a:t>
            </a:r>
          </a:p>
          <a:p>
            <a:r>
              <a:rPr lang="sv-SE" sz="2000" dirty="0"/>
              <a:t>Summera diskussionerna och </a:t>
            </a:r>
            <a:br>
              <a:rPr lang="sv-SE" sz="2000" dirty="0"/>
            </a:br>
            <a:r>
              <a:rPr lang="sv-SE" sz="2000" dirty="0"/>
              <a:t>skriv in i svarsformuläret		</a:t>
            </a:r>
            <a:r>
              <a:rPr lang="sv-SE" sz="1800" dirty="0"/>
              <a:t>2 min</a:t>
            </a:r>
            <a:br>
              <a:rPr lang="sv-SE" sz="2000" dirty="0"/>
            </a:br>
            <a:r>
              <a:rPr lang="sv-SE" sz="2000" dirty="0"/>
              <a:t>Scanna QR-koden nu!</a:t>
            </a:r>
          </a:p>
          <a:p>
            <a:endParaRPr lang="sv-SE" sz="2000" dirty="0"/>
          </a:p>
          <a:p>
            <a:pPr marL="0" indent="0">
              <a:buNone/>
            </a:pPr>
            <a:endParaRPr lang="sv-SE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2" name="Platshållare för text 3">
            <a:extLst>
              <a:ext uri="{FF2B5EF4-FFF2-40B4-BE49-F238E27FC236}">
                <a16:creationId xmlns:a16="http://schemas.microsoft.com/office/drawing/2014/main" id="{6CF494D6-E539-6412-1913-BDF1EA48BA59}"/>
              </a:ext>
            </a:extLst>
          </p:cNvPr>
          <p:cNvSpPr txBox="1">
            <a:spLocks/>
          </p:cNvSpPr>
          <p:nvPr/>
        </p:nvSpPr>
        <p:spPr>
          <a:xfrm>
            <a:off x="6640340" y="1670127"/>
            <a:ext cx="5121731" cy="20880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72000" tIns="108000" rIns="72000" bIns="0" rtlCol="0">
            <a:normAutofit lnSpcReduction="10000"/>
          </a:bodyPr>
          <a:lstStyle>
            <a:lvl1pPr marL="324000" indent="-32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2000" indent="-1809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-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2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sv-SE" sz="2400" dirty="0"/>
              <a:t>Diskutera hur ni använder leverantörsavvikelser i C2</a:t>
            </a:r>
            <a:br>
              <a:rPr lang="sv-SE" sz="2400" dirty="0"/>
            </a:br>
            <a:br>
              <a:rPr lang="sv-SE" sz="2400" dirty="0"/>
            </a:br>
            <a:r>
              <a:rPr lang="sv-SE" sz="2000" dirty="0"/>
              <a:t>Finns det behov av anpassningar eller justeringar i C2 för att det ska fungera bättre?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sv-SE" sz="2400" dirty="0">
              <a:highlight>
                <a:srgbClr val="FFFF00"/>
              </a:highlight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sv-SE" sz="24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FA5E6FE-34B6-7483-6553-3BDCFFB7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92" y="3758184"/>
            <a:ext cx="2181529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Synpunkter från förra veckan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FA5E6FE-34B6-7483-6553-3BDCFFB7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92" y="3758184"/>
            <a:ext cx="2181529" cy="2715004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9EBAAB0-0DE3-3982-BACC-983370B08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182976"/>
            <a:ext cx="10606513" cy="791155"/>
          </a:xfrm>
        </p:spPr>
        <p:txBody>
          <a:bodyPr/>
          <a:lstStyle/>
          <a:p>
            <a:pPr algn="ctr"/>
            <a:r>
              <a:rPr lang="sv-SE" b="1" dirty="0"/>
              <a:t>Aktuella frågor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9180A67C-29CA-71DB-5C7F-4EB6E481F6E4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18699B30-A20F-AF36-0712-0833B327492C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A0A89B45-DD9E-7E10-F63A-DF1E5188BB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786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1719419"/>
            <a:ext cx="10606513" cy="171826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sv-SE" sz="2800" dirty="0"/>
              <a:t>Aktuella frågor</a:t>
            </a:r>
            <a:br>
              <a:rPr lang="sv-SE" b="1" dirty="0"/>
            </a:br>
            <a:r>
              <a:rPr lang="sv-SE" b="1" dirty="0"/>
              <a:t>Förbättringsdagar anläggarfirma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40A6370E-3D1F-C28E-AF51-BE87E738E455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632AB0B5-F2CD-6A87-83EA-01171AE069C8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4B9A6896-EDAA-49DC-F6D1-6DFEACB336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6079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Förbättringsdagar anläggarfirma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34935A-64A1-4067-B261-0E2C058AF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828" y="1271751"/>
            <a:ext cx="10682647" cy="5049831"/>
          </a:xfrm>
        </p:spPr>
        <p:txBody>
          <a:bodyPr>
            <a:normAutofit/>
          </a:bodyPr>
          <a:lstStyle/>
          <a:p>
            <a:r>
              <a:rPr lang="sv-SE" sz="2800" dirty="0"/>
              <a:t>Bra sätt att fånga upp de formella systemkrav.</a:t>
            </a:r>
          </a:p>
          <a:p>
            <a:r>
              <a:rPr lang="sv-SE" dirty="0"/>
              <a:t>Komplettera i årsplan.</a:t>
            </a:r>
            <a:endParaRPr lang="sv-SE" sz="2800" dirty="0"/>
          </a:p>
          <a:p>
            <a:r>
              <a:rPr lang="sv-SE" sz="2800" dirty="0"/>
              <a:t>Enkäter finns i C2 </a:t>
            </a:r>
            <a:r>
              <a:rPr lang="sv-SE" sz="2000" dirty="0"/>
              <a:t>– men skickas ej ut IN Q admin</a:t>
            </a:r>
          </a:p>
          <a:p>
            <a:r>
              <a:rPr lang="sv-SE" dirty="0"/>
              <a:t>Gör egna enkätärenden</a:t>
            </a:r>
          </a:p>
          <a:p>
            <a:endParaRPr lang="sv-SE" dirty="0"/>
          </a:p>
          <a:p>
            <a:endParaRPr lang="sv-SE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9077ED0-F887-D9A5-3336-61B7D4359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99" y="3625548"/>
            <a:ext cx="4463634" cy="9738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74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BD16C1D-B91E-4939-B039-5EC9A778A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Presentation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22829C4-1622-68AD-2BCE-6844A15AE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575" y="2468041"/>
            <a:ext cx="4154595" cy="1440000"/>
          </a:xfrm>
          <a:prstGeom prst="rect">
            <a:avLst/>
          </a:prstGeom>
        </p:spPr>
      </p:pic>
      <p:grpSp>
        <p:nvGrpSpPr>
          <p:cNvPr id="10" name="Grupp 9">
            <a:extLst>
              <a:ext uri="{FF2B5EF4-FFF2-40B4-BE49-F238E27FC236}">
                <a16:creationId xmlns:a16="http://schemas.microsoft.com/office/drawing/2014/main" id="{B1E07FE2-04D5-AE43-45F8-96C38D45031A}"/>
              </a:ext>
            </a:extLst>
          </p:cNvPr>
          <p:cNvGrpSpPr/>
          <p:nvPr/>
        </p:nvGrpSpPr>
        <p:grpSpPr>
          <a:xfrm>
            <a:off x="1384575" y="4716296"/>
            <a:ext cx="4289791" cy="1440000"/>
            <a:chOff x="3951104" y="4538166"/>
            <a:chExt cx="4289791" cy="1440000"/>
          </a:xfrm>
        </p:grpSpPr>
        <p:pic>
          <p:nvPicPr>
            <p:cNvPr id="6" name="Bildobjekt 5" descr="En bild som visar text, person, person&#10;&#10;Automatiskt genererad beskrivning">
              <a:extLst>
                <a:ext uri="{FF2B5EF4-FFF2-40B4-BE49-F238E27FC236}">
                  <a16:creationId xmlns:a16="http://schemas.microsoft.com/office/drawing/2014/main" id="{7B8D9BD8-6CC3-AC4A-8E14-A8BCBD22D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1104" y="4538166"/>
              <a:ext cx="4289791" cy="1440000"/>
            </a:xfrm>
            <a:prstGeom prst="rect">
              <a:avLst/>
            </a:prstGeom>
          </p:spPr>
        </p:pic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A62758BF-B7C2-601C-B881-04235325D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89850" y="4958103"/>
              <a:ext cx="2126975" cy="181861"/>
            </a:xfrm>
            <a:prstGeom prst="rect">
              <a:avLst/>
            </a:prstGeom>
          </p:spPr>
        </p:pic>
      </p:grpSp>
      <p:grpSp>
        <p:nvGrpSpPr>
          <p:cNvPr id="2" name="Grupp 1">
            <a:extLst>
              <a:ext uri="{FF2B5EF4-FFF2-40B4-BE49-F238E27FC236}">
                <a16:creationId xmlns:a16="http://schemas.microsoft.com/office/drawing/2014/main" id="{E778841D-7060-5107-A4A8-BE779A090273}"/>
              </a:ext>
            </a:extLst>
          </p:cNvPr>
          <p:cNvGrpSpPr/>
          <p:nvPr/>
        </p:nvGrpSpPr>
        <p:grpSpPr>
          <a:xfrm>
            <a:off x="6989141" y="2468041"/>
            <a:ext cx="4465036" cy="1440000"/>
            <a:chOff x="6989141" y="2468041"/>
            <a:chExt cx="4465036" cy="1440000"/>
          </a:xfrm>
        </p:grpSpPr>
        <p:pic>
          <p:nvPicPr>
            <p:cNvPr id="4" name="Bildobjekt 3" descr="En bild som visar text, person, står&#10;&#10;Automatiskt genererad beskrivning">
              <a:extLst>
                <a:ext uri="{FF2B5EF4-FFF2-40B4-BE49-F238E27FC236}">
                  <a16:creationId xmlns:a16="http://schemas.microsoft.com/office/drawing/2014/main" id="{5C0C623C-3E51-F93C-75A5-2B71D0A84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141" y="2468041"/>
              <a:ext cx="4465036" cy="1440000"/>
            </a:xfrm>
            <a:prstGeom prst="rect">
              <a:avLst/>
            </a:prstGeom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198C201C-FA00-B883-009C-845DE6A8E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53840" y="2895600"/>
              <a:ext cx="957072" cy="152400"/>
            </a:xfrm>
            <a:prstGeom prst="rect">
              <a:avLst/>
            </a:prstGeom>
          </p:spPr>
        </p:pic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4A15180E-0CC2-95CE-3886-1883732998CB}"/>
              </a:ext>
            </a:extLst>
          </p:cNvPr>
          <p:cNvGrpSpPr/>
          <p:nvPr/>
        </p:nvGrpSpPr>
        <p:grpSpPr>
          <a:xfrm>
            <a:off x="6989141" y="4651707"/>
            <a:ext cx="4055849" cy="1504589"/>
            <a:chOff x="6989141" y="4551224"/>
            <a:chExt cx="4134427" cy="1533739"/>
          </a:xfrm>
        </p:grpSpPr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55B38598-FAE5-9175-F713-4010BF0A9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89141" y="4551224"/>
              <a:ext cx="4134427" cy="1533739"/>
            </a:xfrm>
            <a:prstGeom prst="rect">
              <a:avLst/>
            </a:prstGeom>
          </p:spPr>
        </p:pic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A9FDCF82-609F-4FCE-12B3-14BA259BC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89141" y="4626830"/>
              <a:ext cx="1406166" cy="1458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050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1719419"/>
            <a:ext cx="10606513" cy="171826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sv-SE" sz="2800" dirty="0"/>
              <a:t>Aktuella frågor</a:t>
            </a:r>
            <a:br>
              <a:rPr lang="sv-SE" b="1" dirty="0"/>
            </a:br>
            <a:r>
              <a:rPr lang="sv-SE" b="1" dirty="0"/>
              <a:t>Uppdaterad länk skyddsronder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828454AF-A1EF-50D9-11C6-5F041D8D84BF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4584BB33-1B41-9FFF-08AC-BA76BD23DBAD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583A06EB-8A1D-D4DC-A25A-75D5A66D73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1029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Hitta till rapporten med skyddsronder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A6ED560-923C-782C-2B8A-4B3DA9C1E705}"/>
              </a:ext>
            </a:extLst>
          </p:cNvPr>
          <p:cNvSpPr txBox="1"/>
          <p:nvPr/>
        </p:nvSpPr>
        <p:spPr>
          <a:xfrm>
            <a:off x="721125" y="4175535"/>
            <a:ext cx="2385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Rapporter i System C2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39CA741-CD97-B54D-2A22-2744585BD048}"/>
              </a:ext>
            </a:extLst>
          </p:cNvPr>
          <p:cNvSpPr txBox="1"/>
          <p:nvPr/>
        </p:nvSpPr>
        <p:spPr>
          <a:xfrm>
            <a:off x="721125" y="981442"/>
            <a:ext cx="2202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Strategiprocessen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7E62BD1-2C02-74E7-C0E2-21C8EE567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11" y="4591479"/>
            <a:ext cx="7489776" cy="2107901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72284248-DB08-B0E6-E54F-033AA294F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10" y="1371639"/>
            <a:ext cx="7239432" cy="104764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2AB50E4-2CAF-8405-7ABD-01848391D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62" y="2413818"/>
            <a:ext cx="7123966" cy="1444896"/>
          </a:xfrm>
          <a:prstGeom prst="rect">
            <a:avLst/>
          </a:prstGeom>
        </p:spPr>
      </p:pic>
      <p:sp>
        <p:nvSpPr>
          <p:cNvPr id="20" name="Dubbelvåg 19">
            <a:extLst>
              <a:ext uri="{FF2B5EF4-FFF2-40B4-BE49-F238E27FC236}">
                <a16:creationId xmlns:a16="http://schemas.microsoft.com/office/drawing/2014/main" id="{7EFDB249-8F3F-C9D2-2B09-B9D53037B50A}"/>
              </a:ext>
            </a:extLst>
          </p:cNvPr>
          <p:cNvSpPr/>
          <p:nvPr/>
        </p:nvSpPr>
        <p:spPr>
          <a:xfrm>
            <a:off x="6096000" y="3654895"/>
            <a:ext cx="2143170" cy="1140404"/>
          </a:xfrm>
          <a:prstGeom prst="doubleWave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Uppdaterade länkar finns i processmallarna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F17A05F-369B-B9D6-1B4A-233A68B2DB62}"/>
              </a:ext>
            </a:extLst>
          </p:cNvPr>
          <p:cNvSpPr txBox="1"/>
          <p:nvPr/>
        </p:nvSpPr>
        <p:spPr>
          <a:xfrm>
            <a:off x="8450903" y="1662822"/>
            <a:ext cx="3630261" cy="424731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b="1" dirty="0"/>
              <a:t>Kompletterande information</a:t>
            </a:r>
          </a:p>
          <a:p>
            <a:endParaRPr lang="sv-SE" dirty="0"/>
          </a:p>
          <a:p>
            <a:r>
              <a:rPr lang="sv-SE" dirty="0"/>
              <a:t>Ändringshistoriken för Rapporter i C2 saknade information om att länken till Skyddsronder hade uppdaterats.</a:t>
            </a:r>
          </a:p>
          <a:p>
            <a:endParaRPr lang="sv-SE" dirty="0"/>
          </a:p>
          <a:p>
            <a:r>
              <a:rPr lang="sv-SE" dirty="0"/>
              <a:t>Nu har ändringshistoriken kompletterats med det.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22E9F33-392C-65F0-AF49-AB067A3E1C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2908" y="4386098"/>
            <a:ext cx="3477489" cy="1247041"/>
          </a:xfrm>
          <a:prstGeom prst="rect">
            <a:avLst/>
          </a:prstGeom>
        </p:spPr>
      </p:pic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AF4F6056-6FE8-AC30-CF94-43EDB5BA88C2}"/>
              </a:ext>
            </a:extLst>
          </p:cNvPr>
          <p:cNvSpPr/>
          <p:nvPr/>
        </p:nvSpPr>
        <p:spPr>
          <a:xfrm>
            <a:off x="6954645" y="89851"/>
            <a:ext cx="2143170" cy="5980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Bild från IN Q </a:t>
            </a:r>
            <a:r>
              <a:rPr lang="sv-SE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webbinarium</a:t>
            </a:r>
            <a:r>
              <a:rPr lang="sv-SE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 juni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5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1719419"/>
            <a:ext cx="10606513" cy="171826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sv-SE" sz="2800" dirty="0"/>
              <a:t>Aktuella frågor</a:t>
            </a:r>
            <a:br>
              <a:rPr lang="sv-SE" b="1"/>
            </a:br>
            <a:r>
              <a:rPr lang="sv-SE" b="1"/>
              <a:t>IN Q dagar 2025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8CAE8767-DE37-6E06-0594-8FA3D62BC299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129BAFBA-A554-CA58-FDF1-920DD016F5D6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7FB5BFE4-1A49-7566-2160-8EF545CA5F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30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0BDB929-7336-4174-8CA1-D8A7A0F5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 Q dagar 2025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576AE06-C65E-CCBB-456D-C7E1D1910871}"/>
              </a:ext>
            </a:extLst>
          </p:cNvPr>
          <p:cNvSpPr txBox="1">
            <a:spLocks/>
          </p:cNvSpPr>
          <p:nvPr/>
        </p:nvSpPr>
        <p:spPr>
          <a:xfrm>
            <a:off x="2864778" y="1250509"/>
            <a:ext cx="5722607" cy="1676415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400"/>
              </a:spcBef>
              <a:buNone/>
            </a:pPr>
            <a:r>
              <a:rPr lang="sv-S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Drivkraft till ett levande ledningssystem!</a:t>
            </a:r>
          </a:p>
        </p:txBody>
      </p:sp>
      <p:grpSp>
        <p:nvGrpSpPr>
          <p:cNvPr id="37" name="Grupp 36">
            <a:extLst>
              <a:ext uri="{FF2B5EF4-FFF2-40B4-BE49-F238E27FC236}">
                <a16:creationId xmlns:a16="http://schemas.microsoft.com/office/drawing/2014/main" id="{43540172-88A0-61BE-828B-C3F471A10315}"/>
              </a:ext>
            </a:extLst>
          </p:cNvPr>
          <p:cNvGrpSpPr/>
          <p:nvPr/>
        </p:nvGrpSpPr>
        <p:grpSpPr>
          <a:xfrm>
            <a:off x="1392379" y="2767961"/>
            <a:ext cx="3446003" cy="2299480"/>
            <a:chOff x="815039" y="3447288"/>
            <a:chExt cx="3446003" cy="2299480"/>
          </a:xfrm>
        </p:grpSpPr>
        <p:grpSp>
          <p:nvGrpSpPr>
            <p:cNvPr id="33" name="Grupp 32">
              <a:extLst>
                <a:ext uri="{FF2B5EF4-FFF2-40B4-BE49-F238E27FC236}">
                  <a16:creationId xmlns:a16="http://schemas.microsoft.com/office/drawing/2014/main" id="{71A9367F-CC92-41AD-EBFC-15898386AA05}"/>
                </a:ext>
              </a:extLst>
            </p:cNvPr>
            <p:cNvGrpSpPr/>
            <p:nvPr/>
          </p:nvGrpSpPr>
          <p:grpSpPr>
            <a:xfrm>
              <a:off x="815039" y="3766768"/>
              <a:ext cx="3446003" cy="1980000"/>
              <a:chOff x="815039" y="3766768"/>
              <a:chExt cx="3446003" cy="1980000"/>
            </a:xfrm>
          </p:grpSpPr>
          <p:pic>
            <p:nvPicPr>
              <p:cNvPr id="30" name="Bildobjekt 29" descr="En bild som visar text, logotyp, Teckensnitt, symbol&#10;&#10;Automatiskt genererad beskrivning">
                <a:extLst>
                  <a:ext uri="{FF2B5EF4-FFF2-40B4-BE49-F238E27FC236}">
                    <a16:creationId xmlns:a16="http://schemas.microsoft.com/office/drawing/2014/main" id="{6C38AC28-21EA-7BF5-2003-A7BAFCB015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1042" y="3766768"/>
                <a:ext cx="1980000" cy="1980000"/>
              </a:xfrm>
              <a:prstGeom prst="rect">
                <a:avLst/>
              </a:prstGeom>
            </p:spPr>
          </p:pic>
          <p:pic>
            <p:nvPicPr>
              <p:cNvPr id="24" name="Bildobjekt 23" descr="En bild som visar text, visitkort, logotyp, Teckensnitt&#10;&#10;Automatiskt genererad beskrivning">
                <a:extLst>
                  <a:ext uri="{FF2B5EF4-FFF2-40B4-BE49-F238E27FC236}">
                    <a16:creationId xmlns:a16="http://schemas.microsoft.com/office/drawing/2014/main" id="{9E47A021-E89C-AABF-1612-0A9BEC7B54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039" y="3766768"/>
                <a:ext cx="1980000" cy="1980000"/>
              </a:xfrm>
              <a:prstGeom prst="rect">
                <a:avLst/>
              </a:prstGeom>
            </p:spPr>
          </p:pic>
          <p:cxnSp>
            <p:nvCxnSpPr>
              <p:cNvPr id="31" name="Rak koppling 30">
                <a:extLst>
                  <a:ext uri="{FF2B5EF4-FFF2-40B4-BE49-F238E27FC236}">
                    <a16:creationId xmlns:a16="http://schemas.microsoft.com/office/drawing/2014/main" id="{8822702B-2B11-66CF-8AFE-8A10658420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8539" y="4897014"/>
                <a:ext cx="353961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 Placeholder 9">
              <a:extLst>
                <a:ext uri="{FF2B5EF4-FFF2-40B4-BE49-F238E27FC236}">
                  <a16:creationId xmlns:a16="http://schemas.microsoft.com/office/drawing/2014/main" id="{300B4842-5C14-9EDB-E8AD-45B1FFE551FE}"/>
                </a:ext>
              </a:extLst>
            </p:cNvPr>
            <p:cNvSpPr txBox="1">
              <a:spLocks/>
            </p:cNvSpPr>
            <p:nvPr/>
          </p:nvSpPr>
          <p:spPr>
            <a:xfrm>
              <a:off x="870986" y="3447288"/>
              <a:ext cx="3353480" cy="917398"/>
            </a:xfrm>
            <a:prstGeom prst="rect">
              <a:avLst/>
            </a:prstGeom>
            <a:ln w="19050">
              <a:noFill/>
            </a:ln>
          </p:spPr>
          <p:txBody>
            <a:bodyPr vert="horz" lIns="0" tIns="0" rIns="0" bIns="180000" rtlCol="0" anchor="b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Font typeface="Wingdings" panose="05000000000000000000" pitchFamily="2" charset="2"/>
                <a:buNone/>
                <a:defRPr sz="40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361950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2925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895350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B7D83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EC46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Göteborg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EC4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47789FBB-1126-A56D-98B6-D2FF0C543C5D}"/>
                </a:ext>
              </a:extLst>
            </p:cNvPr>
            <p:cNvSpPr txBox="1"/>
            <p:nvPr/>
          </p:nvSpPr>
          <p:spPr>
            <a:xfrm>
              <a:off x="1414519" y="5315852"/>
              <a:ext cx="2095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från lunch till lunch</a:t>
              </a:r>
            </a:p>
          </p:txBody>
        </p:sp>
      </p:grpSp>
      <p:grpSp>
        <p:nvGrpSpPr>
          <p:cNvPr id="38" name="Grupp 37">
            <a:extLst>
              <a:ext uri="{FF2B5EF4-FFF2-40B4-BE49-F238E27FC236}">
                <a16:creationId xmlns:a16="http://schemas.microsoft.com/office/drawing/2014/main" id="{47649849-9F8A-66D7-ABED-C3D0293606DC}"/>
              </a:ext>
            </a:extLst>
          </p:cNvPr>
          <p:cNvGrpSpPr/>
          <p:nvPr/>
        </p:nvGrpSpPr>
        <p:grpSpPr>
          <a:xfrm>
            <a:off x="6613781" y="2797270"/>
            <a:ext cx="3455572" cy="2270171"/>
            <a:chOff x="8567825" y="4078558"/>
            <a:chExt cx="3455572" cy="2270171"/>
          </a:xfrm>
        </p:grpSpPr>
        <p:grpSp>
          <p:nvGrpSpPr>
            <p:cNvPr id="34" name="Grupp 33">
              <a:extLst>
                <a:ext uri="{FF2B5EF4-FFF2-40B4-BE49-F238E27FC236}">
                  <a16:creationId xmlns:a16="http://schemas.microsoft.com/office/drawing/2014/main" id="{73BF78CF-8754-A29B-448F-EE007E5AE147}"/>
                </a:ext>
              </a:extLst>
            </p:cNvPr>
            <p:cNvGrpSpPr/>
            <p:nvPr/>
          </p:nvGrpSpPr>
          <p:grpSpPr>
            <a:xfrm>
              <a:off x="8567825" y="4368729"/>
              <a:ext cx="3455572" cy="1980000"/>
              <a:chOff x="8567825" y="4368729"/>
              <a:chExt cx="3455572" cy="1980000"/>
            </a:xfrm>
          </p:grpSpPr>
          <p:pic>
            <p:nvPicPr>
              <p:cNvPr id="26" name="Bildobjekt 25" descr="En bild som visar text, Teckensnitt, logotyp, symbol&#10;&#10;Automatiskt genererad beskrivning">
                <a:extLst>
                  <a:ext uri="{FF2B5EF4-FFF2-40B4-BE49-F238E27FC236}">
                    <a16:creationId xmlns:a16="http://schemas.microsoft.com/office/drawing/2014/main" id="{B44BFCBD-71AC-D59C-60E1-9CB4F09B51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43397" y="4368729"/>
                <a:ext cx="1980000" cy="1980000"/>
              </a:xfrm>
              <a:prstGeom prst="rect">
                <a:avLst/>
              </a:prstGeom>
            </p:spPr>
          </p:pic>
          <p:pic>
            <p:nvPicPr>
              <p:cNvPr id="28" name="Bildobjekt 27" descr="En bild som visar text, Teckensnitt, logotyp, symbol&#10;&#10;Automatiskt genererad beskrivning">
                <a:extLst>
                  <a:ext uri="{FF2B5EF4-FFF2-40B4-BE49-F238E27FC236}">
                    <a16:creationId xmlns:a16="http://schemas.microsoft.com/office/drawing/2014/main" id="{AD1F70AA-33D4-D3E0-853A-022B74B814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67825" y="4368729"/>
                <a:ext cx="1980000" cy="1980000"/>
              </a:xfrm>
              <a:prstGeom prst="rect">
                <a:avLst/>
              </a:prstGeom>
            </p:spPr>
          </p:pic>
          <p:cxnSp>
            <p:nvCxnSpPr>
              <p:cNvPr id="32" name="Rak koppling 31">
                <a:extLst>
                  <a:ext uri="{FF2B5EF4-FFF2-40B4-BE49-F238E27FC236}">
                    <a16:creationId xmlns:a16="http://schemas.microsoft.com/office/drawing/2014/main" id="{A613095F-709D-0E1B-6A55-9435A9D69D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3956" y="5500518"/>
                <a:ext cx="353961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 Placeholder 9">
              <a:extLst>
                <a:ext uri="{FF2B5EF4-FFF2-40B4-BE49-F238E27FC236}">
                  <a16:creationId xmlns:a16="http://schemas.microsoft.com/office/drawing/2014/main" id="{84A7516C-9021-9DA7-015F-99165029F708}"/>
                </a:ext>
              </a:extLst>
            </p:cNvPr>
            <p:cNvSpPr txBox="1">
              <a:spLocks/>
            </p:cNvSpPr>
            <p:nvPr/>
          </p:nvSpPr>
          <p:spPr>
            <a:xfrm>
              <a:off x="8605908" y="4078558"/>
              <a:ext cx="3353480" cy="917398"/>
            </a:xfrm>
            <a:prstGeom prst="rect">
              <a:avLst/>
            </a:prstGeom>
            <a:ln w="19050">
              <a:noFill/>
            </a:ln>
          </p:spPr>
          <p:txBody>
            <a:bodyPr vert="horz" lIns="0" tIns="0" rIns="0" bIns="180000" rtlCol="0" anchor="b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Font typeface="Wingdings" panose="05000000000000000000" pitchFamily="2" charset="2"/>
                <a:buNone/>
                <a:defRPr sz="40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361950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2925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895350" indent="-1809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B7D83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Stockholm</a:t>
              </a:r>
            </a:p>
          </p:txBody>
        </p:sp>
        <p:sp>
          <p:nvSpPr>
            <p:cNvPr id="36" name="textruta 35">
              <a:extLst>
                <a:ext uri="{FF2B5EF4-FFF2-40B4-BE49-F238E27FC236}">
                  <a16:creationId xmlns:a16="http://schemas.microsoft.com/office/drawing/2014/main" id="{48EE4739-4672-DB58-2666-81381628AE18}"/>
                </a:ext>
              </a:extLst>
            </p:cNvPr>
            <p:cNvSpPr txBox="1"/>
            <p:nvPr/>
          </p:nvSpPr>
          <p:spPr>
            <a:xfrm>
              <a:off x="9253213" y="5910212"/>
              <a:ext cx="2095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från lunch till lunch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83634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182976"/>
            <a:ext cx="10606513" cy="791155"/>
          </a:xfrm>
        </p:spPr>
        <p:txBody>
          <a:bodyPr/>
          <a:lstStyle/>
          <a:p>
            <a:pPr algn="ctr"/>
            <a:r>
              <a:rPr lang="sv-SE" b="1" dirty="0"/>
              <a:t>Utökning IN Q Certifiering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AAF4F8AF-4082-27E8-AF07-1E34E3127208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7ABF0FBD-35D8-44F3-8180-0AA306032725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678A2D98-F56C-E0E7-09A2-1B0E1F0C1C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13532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174D22-D69B-D884-75D3-3567BE64B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759" y="1128442"/>
            <a:ext cx="10375503" cy="5391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Vi välkomnar följande företag som tillkommit under kvartal 3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Larm &amp; Signalteknik i Östersund AB</a:t>
            </a:r>
          </a:p>
          <a:p>
            <a:pPr marL="0" indent="0">
              <a:buNone/>
            </a:pPr>
            <a:r>
              <a:rPr lang="sv-SE" dirty="0" err="1"/>
              <a:t>Unit</a:t>
            </a:r>
            <a:r>
              <a:rPr lang="sv-SE" dirty="0"/>
              <a:t> i Sverige AB</a:t>
            </a:r>
          </a:p>
          <a:p>
            <a:pPr marL="0" indent="0">
              <a:buNone/>
            </a:pPr>
            <a:r>
              <a:rPr lang="sv-SE" dirty="0"/>
              <a:t>Fyrstadsgruppen AB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38CC2A3-7A69-047E-3CDB-4B0C9140A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-202776"/>
            <a:ext cx="10296525" cy="1331218"/>
          </a:xfrm>
        </p:spPr>
        <p:txBody>
          <a:bodyPr anchor="ctr">
            <a:normAutofit/>
          </a:bodyPr>
          <a:lstStyle/>
          <a:p>
            <a:r>
              <a:rPr lang="sv-SE" dirty="0"/>
              <a:t>Nya företag i IN Q Certifiering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E5BBE35-F891-9814-3036-20C9C5511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348" y="2459660"/>
            <a:ext cx="3394660" cy="333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3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584154"/>
            <a:ext cx="10606513" cy="846555"/>
          </a:xfrm>
        </p:spPr>
        <p:txBody>
          <a:bodyPr/>
          <a:lstStyle/>
          <a:p>
            <a:pPr algn="ctr"/>
            <a:r>
              <a:rPr lang="sv-SE" sz="4800" dirty="0"/>
              <a:t>Tack för ert deltagande!</a:t>
            </a:r>
            <a:endParaRPr lang="sv-SE" sz="4800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94D17B16-7A66-181C-8FDB-8FD6CF39179B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A4420D53-999B-FD68-8770-97E49ACE9A61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8E1E5BB4-F56C-FA1F-3149-B799D15D7C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396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0325E9-BC6B-4EDC-B10F-DD037C6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06" y="2182976"/>
            <a:ext cx="10606513" cy="791155"/>
          </a:xfrm>
        </p:spPr>
        <p:txBody>
          <a:bodyPr/>
          <a:lstStyle/>
          <a:p>
            <a:pPr algn="ctr"/>
            <a:r>
              <a:rPr lang="sv-SE" b="1" dirty="0"/>
              <a:t>Resultat kvartalsuppföljning</a:t>
            </a:r>
            <a:endParaRPr lang="sv-SE" b="1" dirty="0">
              <a:highlight>
                <a:srgbClr val="FFFF00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C9A684-0CB2-4B86-A106-0609E5BC0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" y="4619625"/>
            <a:ext cx="1434851" cy="1409699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C3D943AF-F36C-7488-FC3E-F968466EF2ED}"/>
              </a:ext>
            </a:extLst>
          </p:cNvPr>
          <p:cNvGrpSpPr/>
          <p:nvPr/>
        </p:nvGrpSpPr>
        <p:grpSpPr>
          <a:xfrm>
            <a:off x="7799294" y="4114238"/>
            <a:ext cx="4155141" cy="2420471"/>
            <a:chOff x="7799294" y="4182035"/>
            <a:chExt cx="4155141" cy="2420471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7A688E1B-D378-AA81-6434-9C2265440C69}"/>
                </a:ext>
              </a:extLst>
            </p:cNvPr>
            <p:cNvSpPr/>
            <p:nvPr userDrawn="1"/>
          </p:nvSpPr>
          <p:spPr>
            <a:xfrm>
              <a:off x="7799294" y="4182035"/>
              <a:ext cx="4155141" cy="24204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 descr="En bild som visar Teckensnitt, text, Grafik, logotyp&#10;&#10;Automatiskt genererad beskrivning">
              <a:extLst>
                <a:ext uri="{FF2B5EF4-FFF2-40B4-BE49-F238E27FC236}">
                  <a16:creationId xmlns:a16="http://schemas.microsoft.com/office/drawing/2014/main" id="{0B5EFA23-44F3-66F1-F49B-1F65728B7F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720" y="5122582"/>
              <a:ext cx="3429000" cy="8978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197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13BA93-05C6-9882-8868-A76B4BE73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C41DF9E-1EBA-8137-BB19-2D06BAFD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Levande system – 4 nyckeltal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8491CEE-0701-FC22-F017-F4B63886D2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535854"/>
              </p:ext>
            </p:extLst>
          </p:nvPr>
        </p:nvGraphicFramePr>
        <p:xfrm>
          <a:off x="2032000" y="525517"/>
          <a:ext cx="8128000" cy="617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BB6E2A0C-9CCB-656D-A9A0-A7ABBB4323F7}"/>
              </a:ext>
            </a:extLst>
          </p:cNvPr>
          <p:cNvSpPr txBox="1"/>
          <p:nvPr/>
        </p:nvSpPr>
        <p:spPr>
          <a:xfrm>
            <a:off x="1240220" y="120869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Antal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AA205B9-6045-6F34-95D2-6EC3FE4C6A85}"/>
              </a:ext>
            </a:extLst>
          </p:cNvPr>
          <p:cNvSpPr/>
          <p:nvPr/>
        </p:nvSpPr>
        <p:spPr>
          <a:xfrm>
            <a:off x="9564414" y="861848"/>
            <a:ext cx="595586" cy="46140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9234FBC-CC62-54B9-B498-4D127ECF8BE6}"/>
              </a:ext>
            </a:extLst>
          </p:cNvPr>
          <p:cNvSpPr/>
          <p:nvPr/>
        </p:nvSpPr>
        <p:spPr>
          <a:xfrm>
            <a:off x="2716924" y="6332482"/>
            <a:ext cx="4850524" cy="3668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91807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13BA93-05C6-9882-8868-A76B4BE73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C41DF9E-1EBA-8137-BB19-2D06BAFD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Levande system – 4 nyckeltal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8491CEE-0701-FC22-F017-F4B63886D22B}"/>
              </a:ext>
            </a:extLst>
          </p:cNvPr>
          <p:cNvGraphicFramePr/>
          <p:nvPr/>
        </p:nvGraphicFramePr>
        <p:xfrm>
          <a:off x="2032000" y="525517"/>
          <a:ext cx="8128000" cy="617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BB6E2A0C-9CCB-656D-A9A0-A7ABBB4323F7}"/>
              </a:ext>
            </a:extLst>
          </p:cNvPr>
          <p:cNvSpPr txBox="1"/>
          <p:nvPr/>
        </p:nvSpPr>
        <p:spPr>
          <a:xfrm>
            <a:off x="1240220" y="120869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Antal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AA205B9-6045-6F34-95D2-6EC3FE4C6A85}"/>
              </a:ext>
            </a:extLst>
          </p:cNvPr>
          <p:cNvSpPr/>
          <p:nvPr/>
        </p:nvSpPr>
        <p:spPr>
          <a:xfrm>
            <a:off x="9564414" y="861848"/>
            <a:ext cx="595586" cy="46140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9234FBC-CC62-54B9-B498-4D127ECF8BE6}"/>
              </a:ext>
            </a:extLst>
          </p:cNvPr>
          <p:cNvSpPr/>
          <p:nvPr/>
        </p:nvSpPr>
        <p:spPr>
          <a:xfrm>
            <a:off x="2716924" y="6332482"/>
            <a:ext cx="4850524" cy="3668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9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92F7B0-41EC-40D0-8209-B55DB7FE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Avvikelser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091AE9-147A-8C42-4E27-BCA22F3EE4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9988744"/>
              </p:ext>
            </p:extLst>
          </p:nvPr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8A9A76C6-C17D-1323-2976-923D17FE1FAC}"/>
              </a:ext>
            </a:extLst>
          </p:cNvPr>
          <p:cNvSpPr txBox="1"/>
          <p:nvPr/>
        </p:nvSpPr>
        <p:spPr>
          <a:xfrm>
            <a:off x="295627" y="1093076"/>
            <a:ext cx="1736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genomförande,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</p:spTree>
    <p:extLst>
      <p:ext uri="{BB962C8B-B14F-4D97-AF65-F5344CB8AC3E}">
        <p14:creationId xmlns:p14="http://schemas.microsoft.com/office/powerpoint/2010/main" val="69624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BA92F7B0-41EC-40D0-8209-B55DB7FE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Avvikelser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091AE9-147A-8C42-4E27-BCA22F3EE490}"/>
              </a:ext>
            </a:extLst>
          </p:cNvPr>
          <p:cNvGraphicFramePr/>
          <p:nvPr/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8A9A76C6-C17D-1323-2976-923D17FE1FAC}"/>
              </a:ext>
            </a:extLst>
          </p:cNvPr>
          <p:cNvSpPr txBox="1"/>
          <p:nvPr/>
        </p:nvSpPr>
        <p:spPr>
          <a:xfrm>
            <a:off x="295627" y="1093076"/>
            <a:ext cx="1736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genomförande,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BA2FE6B-3BC9-6677-66A0-2E5BB0DC2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5129" y="2792991"/>
            <a:ext cx="1944451" cy="1272018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2745C222-BD60-DB39-9E2B-137CBC13A220}"/>
              </a:ext>
            </a:extLst>
          </p:cNvPr>
          <p:cNvSpPr txBox="1"/>
          <p:nvPr/>
        </p:nvSpPr>
        <p:spPr>
          <a:xfrm>
            <a:off x="10160000" y="4503175"/>
            <a:ext cx="1766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</a:rPr>
              <a:t>Resulterade i </a:t>
            </a:r>
          </a:p>
          <a:p>
            <a:pPr algn="ctr"/>
            <a:r>
              <a:rPr lang="sv-SE" sz="2000" dirty="0">
                <a:solidFill>
                  <a:schemeClr val="bg1"/>
                </a:solidFill>
              </a:rPr>
              <a:t>2 aktiviteter</a:t>
            </a:r>
          </a:p>
        </p:txBody>
      </p:sp>
    </p:spTree>
    <p:extLst>
      <p:ext uri="{BB962C8B-B14F-4D97-AF65-F5344CB8AC3E}">
        <p14:creationId xmlns:p14="http://schemas.microsoft.com/office/powerpoint/2010/main" val="195500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E5D98E-1336-9ED3-5F4F-4609147FE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CC786C59-23E2-A8B8-10FE-CC6E73BDD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Olyckor, tillbud och observationer</a:t>
            </a:r>
            <a:endParaRPr lang="sv-SE" sz="2000" b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ACCF877-27D9-E3C2-5444-F2297E8D8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432757"/>
              </p:ext>
            </p:extLst>
          </p:nvPr>
        </p:nvGraphicFramePr>
        <p:xfrm>
          <a:off x="2032000" y="747492"/>
          <a:ext cx="8128000" cy="611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2CB01328-C896-D0B5-C915-8627173071AF}"/>
              </a:ext>
            </a:extLst>
          </p:cNvPr>
          <p:cNvSpPr txBox="1"/>
          <p:nvPr/>
        </p:nvSpPr>
        <p:spPr>
          <a:xfrm>
            <a:off x="1083348" y="109307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Dagar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22C400-91DF-C2DF-81A9-988109B78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396" y="6397061"/>
            <a:ext cx="333375" cy="1428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9E92743-2138-A9DD-EECE-B12A9E3FD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8110" y="6413936"/>
            <a:ext cx="310153" cy="12600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F4FDEA8-BEAD-2945-5AD2-373411E79486}"/>
              </a:ext>
            </a:extLst>
          </p:cNvPr>
          <p:cNvSpPr txBox="1"/>
          <p:nvPr/>
        </p:nvSpPr>
        <p:spPr>
          <a:xfrm>
            <a:off x="3346186" y="630070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 beslut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6E344CA-3BA9-52F9-6704-212C1BF7332A}"/>
              </a:ext>
            </a:extLst>
          </p:cNvPr>
          <p:cNvSpPr txBox="1"/>
          <p:nvPr/>
        </p:nvSpPr>
        <p:spPr>
          <a:xfrm>
            <a:off x="6166821" y="6300709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Medeltid genomförande</a:t>
            </a:r>
          </a:p>
        </p:txBody>
      </p:sp>
    </p:spTree>
    <p:extLst>
      <p:ext uri="{BB962C8B-B14F-4D97-AF65-F5344CB8AC3E}">
        <p14:creationId xmlns:p14="http://schemas.microsoft.com/office/powerpoint/2010/main" val="881353912"/>
      </p:ext>
    </p:extLst>
  </p:cSld>
  <p:clrMapOvr>
    <a:masterClrMapping/>
  </p:clrMapOvr>
  <p:transition spd="med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6.7|5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9.9|3.9|4.9|4.8|7.3|7.2|19"/>
</p:tagLst>
</file>

<file path=ppt/theme/theme1.xml><?xml version="1.0" encoding="utf-8"?>
<a:theme xmlns:a="http://schemas.openxmlformats.org/drawingml/2006/main" name="Installatörsföretagen mörkt tema">
  <a:themeElements>
    <a:clrScheme name="Installatörsföretagen">
      <a:dk1>
        <a:sysClr val="windowText" lastClr="000000"/>
      </a:dk1>
      <a:lt1>
        <a:sysClr val="window" lastClr="FFFFFF"/>
      </a:lt1>
      <a:dk2>
        <a:srgbClr val="6CC04A"/>
      </a:dk2>
      <a:lt2>
        <a:srgbClr val="A9DC92"/>
      </a:lt2>
      <a:accent1>
        <a:srgbClr val="E3E5E3"/>
      </a:accent1>
      <a:accent2>
        <a:srgbClr val="6B7D83"/>
      </a:accent2>
      <a:accent3>
        <a:srgbClr val="C7D8DB"/>
      </a:accent3>
      <a:accent4>
        <a:srgbClr val="9CAC9A"/>
      </a:accent4>
      <a:accent5>
        <a:srgbClr val="EED665"/>
      </a:accent5>
      <a:accent6>
        <a:srgbClr val="DC8E65"/>
      </a:accent6>
      <a:hlink>
        <a:srgbClr val="6CC04A"/>
      </a:hlink>
      <a:folHlink>
        <a:srgbClr val="A9DC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5" id="{3A95D8C6-42E7-44B2-93EC-3BFFED609866}" vid="{A7B3CA71-8982-4130-9686-0A812E4ADF6C}"/>
    </a:ext>
  </a:extLst>
</a:theme>
</file>

<file path=ppt/theme/theme2.xml><?xml version="1.0" encoding="utf-8"?>
<a:theme xmlns:a="http://schemas.openxmlformats.org/drawingml/2006/main" name="Standard">
  <a:themeElements>
    <a:clrScheme name="Instalatörsföret.">
      <a:dk1>
        <a:sysClr val="windowText" lastClr="000000"/>
      </a:dk1>
      <a:lt1>
        <a:sysClr val="window" lastClr="FFFFFF"/>
      </a:lt1>
      <a:dk2>
        <a:srgbClr val="887F7F"/>
      </a:dk2>
      <a:lt2>
        <a:srgbClr val="E7E6E6"/>
      </a:lt2>
      <a:accent1>
        <a:srgbClr val="6CC04A"/>
      </a:accent1>
      <a:accent2>
        <a:srgbClr val="0FB2AC"/>
      </a:accent2>
      <a:accent3>
        <a:srgbClr val="EC6726"/>
      </a:accent3>
      <a:accent4>
        <a:srgbClr val="ECE43E"/>
      </a:accent4>
      <a:accent5>
        <a:srgbClr val="4BA925"/>
      </a:accent5>
      <a:accent6>
        <a:srgbClr val="005275"/>
      </a:accent6>
      <a:hlink>
        <a:srgbClr val="ED7D31"/>
      </a:hlink>
      <a:folHlink>
        <a:srgbClr val="ED7D3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m.potx" id="{5575A2BD-23B7-4657-A7C8-D604E009F28A}" vid="{AE7A2413-69A3-4838-9C9F-B21490B7024D}"/>
    </a:ext>
  </a:extLst>
</a:theme>
</file>

<file path=ppt/theme/theme3.xml><?xml version="1.0" encoding="utf-8"?>
<a:theme xmlns:a="http://schemas.openxmlformats.org/drawingml/2006/main" name="1_Installatörsföretagen mörkt tema">
  <a:themeElements>
    <a:clrScheme name="Installatörsföretagen">
      <a:dk1>
        <a:sysClr val="windowText" lastClr="000000"/>
      </a:dk1>
      <a:lt1>
        <a:sysClr val="window" lastClr="FFFFFF"/>
      </a:lt1>
      <a:dk2>
        <a:srgbClr val="6CC04A"/>
      </a:dk2>
      <a:lt2>
        <a:srgbClr val="A9DC92"/>
      </a:lt2>
      <a:accent1>
        <a:srgbClr val="E3E5E3"/>
      </a:accent1>
      <a:accent2>
        <a:srgbClr val="6B7D83"/>
      </a:accent2>
      <a:accent3>
        <a:srgbClr val="C7D8DB"/>
      </a:accent3>
      <a:accent4>
        <a:srgbClr val="9CAC9A"/>
      </a:accent4>
      <a:accent5>
        <a:srgbClr val="EED665"/>
      </a:accent5>
      <a:accent6>
        <a:srgbClr val="DC8E65"/>
      </a:accent6>
      <a:hlink>
        <a:srgbClr val="6CC04A"/>
      </a:hlink>
      <a:folHlink>
        <a:srgbClr val="A9DC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5" id="{3A95D8C6-42E7-44B2-93EC-3BFFED609866}" vid="{A7B3CA71-8982-4130-9686-0A812E4ADF6C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4F576E4-41A8-444C-9865-B05D32B32E51}">
  <we:reference id="f51dbb55-dc7b-41e3-bd23-9ee23996f7bb" version="1.1.0.0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8357</TotalTime>
  <Words>678</Words>
  <Application>Microsoft Office PowerPoint</Application>
  <PresentationFormat>Bredbild</PresentationFormat>
  <Paragraphs>169</Paragraphs>
  <Slides>36</Slides>
  <Notes>11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36</vt:i4>
      </vt:variant>
    </vt:vector>
  </HeadingPairs>
  <TitlesOfParts>
    <vt:vector size="43" baseType="lpstr">
      <vt:lpstr>Arial</vt:lpstr>
      <vt:lpstr>Arial Nova</vt:lpstr>
      <vt:lpstr>Calibri</vt:lpstr>
      <vt:lpstr>Wingdings</vt:lpstr>
      <vt:lpstr>Installatörsföretagen mörkt tema</vt:lpstr>
      <vt:lpstr>Standard</vt:lpstr>
      <vt:lpstr>1_Installatörsföretagen mörkt tema</vt:lpstr>
      <vt:lpstr> </vt:lpstr>
      <vt:lpstr>Program</vt:lpstr>
      <vt:lpstr>Presentation</vt:lpstr>
      <vt:lpstr>Resultat kvartalsuppföljning</vt:lpstr>
      <vt:lpstr>Levande system – 4 nyckeltal</vt:lpstr>
      <vt:lpstr>Levande system – 4 nyckeltal</vt:lpstr>
      <vt:lpstr>Avvikelser</vt:lpstr>
      <vt:lpstr>Avvikelser</vt:lpstr>
      <vt:lpstr>Olyckor, tillbud och observationer</vt:lpstr>
      <vt:lpstr>Olyckor, tillbud och observationer</vt:lpstr>
      <vt:lpstr>Synpunkter från kunder och andra intressenter</vt:lpstr>
      <vt:lpstr>Synpunkter från kunder och andra intressenter</vt:lpstr>
      <vt:lpstr>Bedömning</vt:lpstr>
      <vt:lpstr>Nya AFS:ar</vt:lpstr>
      <vt:lpstr>Ny regelstruktur</vt:lpstr>
      <vt:lpstr>Nya AFS:ar</vt:lpstr>
      <vt:lpstr>Uppdaterade checklistor Arbetsmiljö</vt:lpstr>
      <vt:lpstr>Nya krav – i checklistan Arbetsmiljö allmän del</vt:lpstr>
      <vt:lpstr>Uppdaterade laglistor – övergång </vt:lpstr>
      <vt:lpstr>Lagefterlevnadskontrollen förstärks av checklistorna</vt:lpstr>
      <vt:lpstr>Att göra</vt:lpstr>
      <vt:lpstr>Leverantörsavvikelse i C2</vt:lpstr>
      <vt:lpstr>Leverantörsavvikelse</vt:lpstr>
      <vt:lpstr>Rapport leverantörsavvikelser</vt:lpstr>
      <vt:lpstr>Gruppdiskussioner</vt:lpstr>
      <vt:lpstr>Synpunkter från förra veckan</vt:lpstr>
      <vt:lpstr>Aktuella frågor</vt:lpstr>
      <vt:lpstr>Aktuella frågor Förbättringsdagar anläggarfirma</vt:lpstr>
      <vt:lpstr>Förbättringsdagar anläggarfirma</vt:lpstr>
      <vt:lpstr>Aktuella frågor Uppdaterad länk skyddsronder</vt:lpstr>
      <vt:lpstr>Hitta till rapporten med skyddsronder</vt:lpstr>
      <vt:lpstr>Aktuella frågor IN Q dagar 2025</vt:lpstr>
      <vt:lpstr>IN Q dagar 2025</vt:lpstr>
      <vt:lpstr>Utökning IN Q Certifiering</vt:lpstr>
      <vt:lpstr>Nya företag i IN Q Certifiering</vt:lpstr>
      <vt:lpstr>Tack för ert deltagande!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Lanner, Pär</dc:creator>
  <cp:lastModifiedBy>Pär Lanner</cp:lastModifiedBy>
  <cp:revision>200</cp:revision>
  <cp:lastPrinted>2021-11-30T07:09:35Z</cp:lastPrinted>
  <dcterms:created xsi:type="dcterms:W3CDTF">2021-01-26T09:29:24Z</dcterms:created>
  <dcterms:modified xsi:type="dcterms:W3CDTF">2024-09-30T11:58:01Z</dcterms:modified>
</cp:coreProperties>
</file>