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04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21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39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705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4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8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89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0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77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ED64-1A78-4BA4-9301-1CF1F542550F}" type="datetimeFigureOut">
              <a:rPr lang="sv-SE" smtClean="0"/>
              <a:t>2016-10-24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4FEB-CD66-4F90-933B-0947CA9293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0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9" y="193431"/>
            <a:ext cx="2101801" cy="289266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85" y="184835"/>
            <a:ext cx="2065270" cy="28845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90" y="201775"/>
            <a:ext cx="2016674" cy="287598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618" y="677645"/>
            <a:ext cx="2057788" cy="144193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080" y="3093678"/>
            <a:ext cx="1477451" cy="20967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618" y="3093678"/>
            <a:ext cx="1486857" cy="210426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49" y="3244362"/>
            <a:ext cx="2101801" cy="296222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485" y="3244362"/>
            <a:ext cx="2094437" cy="296222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9562" y="3069411"/>
            <a:ext cx="1482358" cy="208919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9198" y="3252706"/>
            <a:ext cx="2089331" cy="295388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878" y="3252706"/>
            <a:ext cx="2088933" cy="295388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080" y="677645"/>
            <a:ext cx="1458602" cy="2046701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7211505" y="2724346"/>
            <a:ext cx="219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Stödjande dokument</a:t>
            </a:r>
          </a:p>
        </p:txBody>
      </p:sp>
    </p:spTree>
    <p:extLst>
      <p:ext uri="{BB962C8B-B14F-4D97-AF65-F5344CB8AC3E}">
        <p14:creationId xmlns:p14="http://schemas.microsoft.com/office/powerpoint/2010/main" val="14859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Bredbild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CEB</dc:creator>
  <cp:lastModifiedBy>CEB</cp:lastModifiedBy>
  <cp:revision>4</cp:revision>
  <dcterms:created xsi:type="dcterms:W3CDTF">2016-10-20T04:59:55Z</dcterms:created>
  <dcterms:modified xsi:type="dcterms:W3CDTF">2016-10-24T15:00:11Z</dcterms:modified>
</cp:coreProperties>
</file>