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8" r:id="rId2"/>
    <p:sldMasterId id="2147483676" r:id="rId3"/>
  </p:sldMasterIdLst>
  <p:notesMasterIdLst>
    <p:notesMasterId r:id="rId8"/>
  </p:notesMasterIdLst>
  <p:sldIdLst>
    <p:sldId id="287" r:id="rId4"/>
    <p:sldId id="289" r:id="rId5"/>
    <p:sldId id="290" r:id="rId6"/>
    <p:sldId id="288" r:id="rId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63085" autoAdjust="0"/>
  </p:normalViewPr>
  <p:slideViewPr>
    <p:cSldViewPr snapToGrid="0">
      <p:cViewPr varScale="1">
        <p:scale>
          <a:sx n="82" d="100"/>
          <a:sy n="82" d="100"/>
        </p:scale>
        <p:origin x="1596" y="84"/>
      </p:cViewPr>
      <p:guideLst/>
    </p:cSldViewPr>
  </p:slideViewPr>
  <p:notesTextViewPr>
    <p:cViewPr>
      <p:scale>
        <a:sx n="1" d="1"/>
        <a:sy n="1" d="1"/>
      </p:scale>
      <p:origin x="0" y="0"/>
    </p:cViewPr>
  </p:notesTextViewPr>
  <p:notesViewPr>
    <p:cSldViewPr snapToGrid="0">
      <p:cViewPr varScale="1">
        <p:scale>
          <a:sx n="99" d="100"/>
          <a:sy n="99" d="100"/>
        </p:scale>
        <p:origin x="357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D456B9-FBC6-4363-9939-A40D4189847A}" type="datetimeFigureOut">
              <a:rPr lang="sv-SE" smtClean="0"/>
              <a:t>2019-09-27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57B917-DC31-48F3-B40B-F8570E8DA326}" type="slidenum">
              <a:rPr lang="sv-SE" smtClean="0"/>
              <a:t>‹#›</a:t>
            </a:fld>
            <a:endParaRPr lang="sv-SE"/>
          </a:p>
        </p:txBody>
      </p:sp>
    </p:spTree>
    <p:extLst>
      <p:ext uri="{BB962C8B-B14F-4D97-AF65-F5344CB8AC3E}">
        <p14:creationId xmlns:p14="http://schemas.microsoft.com/office/powerpoint/2010/main" val="1117901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mailto:ledarna@ledarna.se"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mailto:forhandling@sverigesingenjorer.se" TargetMode="External"/><Relationship Id="rId4" Type="http://schemas.openxmlformats.org/officeDocument/2006/relationships/hyperlink" Target="mailto:medlemsservice@unionen.s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779463" y="174625"/>
            <a:ext cx="5238750" cy="2946400"/>
          </a:xfrm>
        </p:spPr>
      </p:sp>
      <p:sp>
        <p:nvSpPr>
          <p:cNvPr id="3" name="Platshållare för anteckningar 2"/>
          <p:cNvSpPr>
            <a:spLocks noGrp="1"/>
          </p:cNvSpPr>
          <p:nvPr>
            <p:ph type="body" idx="1"/>
          </p:nvPr>
        </p:nvSpPr>
        <p:spPr>
          <a:xfrm>
            <a:off x="779463" y="3447102"/>
            <a:ext cx="5391564" cy="62020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Den här träffen ska fungera som ett tillfälle att gå igenom det som deltagarna har funderat på sedan senaste träffen. </a:t>
            </a:r>
          </a:p>
          <a:p>
            <a:endParaRPr lang="sv-SE" dirty="0">
              <a:cs typeface="Calibri"/>
            </a:endParaRP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18AA548-477E-4405-A5B2-710E75AD6A76}" type="slidenum">
              <a:rPr kumimoji="0" lang="sv-SE" sz="15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sv-SE" sz="15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21761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25475" y="300038"/>
            <a:ext cx="5546725" cy="3119437"/>
          </a:xfrm>
        </p:spPr>
      </p:sp>
      <p:sp>
        <p:nvSpPr>
          <p:cNvPr id="3" name="Notes Placeholder 2"/>
          <p:cNvSpPr>
            <a:spLocks noGrp="1"/>
          </p:cNvSpPr>
          <p:nvPr>
            <p:ph type="body" idx="1"/>
          </p:nvPr>
        </p:nvSpPr>
        <p:spPr>
          <a:xfrm>
            <a:off x="733218" y="3564158"/>
            <a:ext cx="5391564" cy="6202025"/>
          </a:xfrm>
        </p:spPr>
        <p:txBody>
          <a:bodyPr/>
          <a:lstStyle/>
          <a:p>
            <a:pPr marL="218648" indent="-218648">
              <a:buFont typeface="Arial"/>
              <a:buChar char="•"/>
            </a:pPr>
            <a:endParaRPr lang="sv-SE" noProof="0" dirty="0">
              <a:cs typeface="Calibri"/>
            </a:endParaRPr>
          </a:p>
          <a:p>
            <a:r>
              <a:rPr lang="sv-SE" dirty="0"/>
              <a:t>Sammanfatta det ni pratade om på den senaste träffen. Fråga gruppen om det är något du har missat att få med. </a:t>
            </a:r>
          </a:p>
          <a:p>
            <a:endParaRPr lang="sv-SE" dirty="0"/>
          </a:p>
          <a:p>
            <a:r>
              <a:rPr lang="sv-SE" dirty="0"/>
              <a:t>Om det var något av det ni pratade om som ni kom fram till att ni själva kunde genomföra så kan ni diskutera hur det har gått. </a:t>
            </a:r>
          </a:p>
          <a:p>
            <a:pPr marL="0" indent="0">
              <a:buFont typeface="Arial"/>
              <a:buNone/>
            </a:pPr>
            <a:endParaRPr lang="sv-SE" noProof="0" dirty="0">
              <a:cs typeface="Calibri"/>
            </a:endParaRPr>
          </a:p>
          <a:p>
            <a:pPr marL="0" indent="0">
              <a:buFont typeface="Arial"/>
              <a:buNone/>
            </a:pPr>
            <a:endParaRPr lang="sv-SE" noProof="0" dirty="0">
              <a:cs typeface="Calibri"/>
            </a:endParaRPr>
          </a:p>
        </p:txBody>
      </p:sp>
      <p:sp>
        <p:nvSpPr>
          <p:cNvPr id="4" name="Slide Number Placeholder 3"/>
          <p:cNvSpPr>
            <a:spLocks noGrp="1"/>
          </p:cNvSpPr>
          <p:nvPr>
            <p:ph type="sldNum" sz="quarter" idx="5"/>
          </p:nvPr>
        </p:nvSpPr>
        <p:spPr/>
        <p:txBody>
          <a:bodyPr/>
          <a:lstStyle/>
          <a:p>
            <a:fld id="{F18AA548-477E-4405-A5B2-710E75AD6A76}" type="slidenum">
              <a:rPr lang="sv-SE" smtClean="0"/>
              <a:t>2</a:t>
            </a:fld>
            <a:endParaRPr lang="sv-SE"/>
          </a:p>
        </p:txBody>
      </p:sp>
    </p:spTree>
    <p:extLst>
      <p:ext uri="{BB962C8B-B14F-4D97-AF65-F5344CB8AC3E}">
        <p14:creationId xmlns:p14="http://schemas.microsoft.com/office/powerpoint/2010/main" val="4017475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25475" y="300038"/>
            <a:ext cx="5546725" cy="3119437"/>
          </a:xfrm>
        </p:spPr>
      </p:sp>
      <p:sp>
        <p:nvSpPr>
          <p:cNvPr id="3" name="Notes Placeholder 2"/>
          <p:cNvSpPr>
            <a:spLocks noGrp="1"/>
          </p:cNvSpPr>
          <p:nvPr>
            <p:ph type="body" idx="1"/>
          </p:nvPr>
        </p:nvSpPr>
        <p:spPr>
          <a:xfrm>
            <a:off x="703055" y="3525657"/>
            <a:ext cx="5391564" cy="6202025"/>
          </a:xfrm>
        </p:spPr>
        <p:txBody>
          <a:bodyPr/>
          <a:lstStyle/>
          <a:p>
            <a:pPr marL="218648" indent="-218648">
              <a:buFont typeface="Arial"/>
              <a:buChar char="•"/>
            </a:pPr>
            <a:endParaRPr lang="sv-SE" noProof="0" dirty="0">
              <a:cs typeface="Calibri"/>
            </a:endParaRPr>
          </a:p>
          <a:p>
            <a:r>
              <a:rPr lang="sv-SE" dirty="0"/>
              <a:t>Skapa en diskussion med hela gruppen om det är någon som har funderat på något sedan den senaste träffen.  </a:t>
            </a:r>
          </a:p>
          <a:p>
            <a:endParaRPr lang="sv-SE" dirty="0"/>
          </a:p>
          <a:p>
            <a:r>
              <a:rPr lang="sv-SE" dirty="0"/>
              <a:t>Om diskussionen är trögstartad kan du prova att dela upp gruppen i mindre grupper om 2-3 personer och sedan ta diskussionen i den stora gruppen igen. </a:t>
            </a:r>
          </a:p>
          <a:p>
            <a:endParaRPr lang="sv-SE" dirty="0"/>
          </a:p>
          <a:p>
            <a:r>
              <a:rPr lang="sv-SE" dirty="0"/>
              <a:t>Sammanfatta det som kommer fram på en </a:t>
            </a:r>
            <a:r>
              <a:rPr lang="sv-SE" dirty="0" err="1"/>
              <a:t>white</a:t>
            </a:r>
            <a:r>
              <a:rPr lang="sv-SE" dirty="0"/>
              <a:t> board alternativt på ett stort block. </a:t>
            </a:r>
          </a:p>
          <a:p>
            <a:pPr marL="0" indent="0">
              <a:buFont typeface="Arial"/>
              <a:buNone/>
            </a:pPr>
            <a:endParaRPr lang="sv-SE" noProof="0" dirty="0">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18AA548-477E-4405-A5B2-710E75AD6A76}" type="slidenum">
              <a:rPr kumimoji="0" lang="sv-SE" sz="15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v-SE" sz="15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2370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25475" y="300038"/>
            <a:ext cx="5546725" cy="3119437"/>
          </a:xfrm>
        </p:spPr>
      </p:sp>
      <p:sp>
        <p:nvSpPr>
          <p:cNvPr id="3" name="Notes Placeholder 2"/>
          <p:cNvSpPr>
            <a:spLocks noGrp="1"/>
          </p:cNvSpPr>
          <p:nvPr>
            <p:ph type="body" idx="1"/>
          </p:nvPr>
        </p:nvSpPr>
        <p:spPr>
          <a:xfrm>
            <a:off x="703055" y="3612284"/>
            <a:ext cx="5391564" cy="6202025"/>
          </a:xfrm>
        </p:spPr>
        <p:txBody>
          <a:bodyPr/>
          <a:lstStyle/>
          <a:p>
            <a:r>
              <a:rPr lang="sv-SE" noProof="0" dirty="0">
                <a:cs typeface="Calibri"/>
              </a:rPr>
              <a:t>Jag tycker att vi idag har haft jättebra och kreativa diskussioner och att flera riktigt bra idéer har kommit fram. Jag hoppas såklart att även ni är nöjda med dagen och känner att ni har kunnat säga allt som ni har kommit på. Men, skulle det nu vara så att ni idag har tänkt på något som ni av någon anledning har känt att ni inte har velat ta upp i gruppen här idag så är ni självklart välkomna att ta upp det med mig även efter träffen. Ni kan även kontakta ert fackförbund om det är så att det är något ni har tänkt på som ni inte vill prata om med någon på företaget. </a:t>
            </a:r>
          </a:p>
          <a:p>
            <a:pPr marL="218648" indent="-218648">
              <a:buFont typeface="Arial"/>
              <a:buChar char="•"/>
            </a:pPr>
            <a:endParaRPr lang="sv-SE" noProof="0" dirty="0">
              <a:cs typeface="Calibri"/>
            </a:endParaRPr>
          </a:p>
          <a:p>
            <a:pPr marL="218648" indent="-218648">
              <a:buFont typeface="Arial"/>
              <a:buChar char="•"/>
            </a:pPr>
            <a:endParaRPr lang="sv-SE" noProof="0" dirty="0">
              <a:cs typeface="Calibri"/>
            </a:endParaRPr>
          </a:p>
          <a:p>
            <a:pPr marL="218648" indent="-218648">
              <a:buFont typeface="Arial"/>
              <a:buChar char="•"/>
            </a:pPr>
            <a:r>
              <a:rPr lang="sv-SE" noProof="0" dirty="0">
                <a:cs typeface="Calibri"/>
              </a:rPr>
              <a:t>Är du medlem i Ledarna och behöver råd och stöd kan du vända dig till deras chefsrådgivare på 0200-87 11 11 mellan kl. 8-17 eller </a:t>
            </a:r>
            <a:r>
              <a:rPr lang="sv-SE" noProof="0" dirty="0">
                <a:cs typeface="Calibri"/>
                <a:hlinkClick r:id="rId3"/>
              </a:rPr>
              <a:t>ledarna@ledarna.se</a:t>
            </a:r>
            <a:endParaRPr lang="sv-SE" noProof="0" dirty="0">
              <a:cs typeface="Calibri"/>
            </a:endParaRPr>
          </a:p>
          <a:p>
            <a:pPr marL="218648" indent="-218648">
              <a:buFont typeface="Arial"/>
              <a:buChar char="•"/>
            </a:pPr>
            <a:r>
              <a:rPr lang="sv-SE" noProof="0" dirty="0">
                <a:cs typeface="Calibri"/>
              </a:rPr>
              <a:t>Är du medlem </a:t>
            </a:r>
            <a:r>
              <a:rPr lang="sv-SE" dirty="0">
                <a:cs typeface="Calibri"/>
              </a:rPr>
              <a:t>i Unionen kan du ringa 0770-870 870 mellan kl. 9-17 eller mejla </a:t>
            </a:r>
            <a:r>
              <a:rPr lang="sv-SE" dirty="0">
                <a:cs typeface="Calibri"/>
                <a:hlinkClick r:id="rId4"/>
              </a:rPr>
              <a:t>medlemsservice@unionen.se</a:t>
            </a:r>
            <a:r>
              <a:rPr lang="sv-SE" dirty="0">
                <a:cs typeface="Calibri"/>
              </a:rPr>
              <a:t>.  </a:t>
            </a:r>
            <a:endParaRPr lang="sv-SE" noProof="0" dirty="0">
              <a:cs typeface="Calibri"/>
            </a:endParaRPr>
          </a:p>
          <a:p>
            <a:pPr marL="218648" indent="-218648">
              <a:buFont typeface="Arial"/>
              <a:buChar char="•"/>
            </a:pPr>
            <a:r>
              <a:rPr lang="sv-SE" noProof="0" dirty="0">
                <a:cs typeface="Calibri"/>
              </a:rPr>
              <a:t>Är du medlem </a:t>
            </a:r>
            <a:r>
              <a:rPr lang="sv-SE" dirty="0">
                <a:cs typeface="Calibri"/>
              </a:rPr>
              <a:t>i</a:t>
            </a:r>
            <a:r>
              <a:rPr lang="sv-SE" noProof="0" dirty="0">
                <a:cs typeface="Calibri"/>
              </a:rPr>
              <a:t> Sveriges Ingenjörer kan du ringa 08-613 80 00 (öppettider framgår på hemsidan) eller</a:t>
            </a:r>
            <a:r>
              <a:rPr lang="sv-SE" dirty="0">
                <a:cs typeface="Calibri"/>
              </a:rPr>
              <a:t> mejla </a:t>
            </a:r>
            <a:r>
              <a:rPr lang="sv-SE" noProof="0" dirty="0">
                <a:cs typeface="Calibri"/>
                <a:hlinkClick r:id="rId5"/>
              </a:rPr>
              <a:t>forhandling@sverigesingenjorer.se</a:t>
            </a:r>
            <a:r>
              <a:rPr lang="sv-SE" noProof="0" dirty="0">
                <a:cs typeface="Calibri"/>
              </a:rPr>
              <a:t>. </a:t>
            </a:r>
          </a:p>
          <a:p>
            <a:pPr marL="218648" indent="-218648">
              <a:buFont typeface="Arial"/>
              <a:buChar char="•"/>
            </a:pPr>
            <a:endParaRPr lang="sv-SE" noProof="0" dirty="0">
              <a:cs typeface="Calibri"/>
            </a:endParaRPr>
          </a:p>
          <a:p>
            <a:pPr marL="218648" indent="-218648">
              <a:buFont typeface="Arial"/>
              <a:buChar char="•"/>
            </a:pPr>
            <a:endParaRPr lang="sv-SE" noProof="0" dirty="0">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18AA548-477E-4405-A5B2-710E75AD6A76}" type="slidenum">
              <a:rPr kumimoji="0" lang="sv-SE" sz="15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15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74751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p>
            <a:fld id="{D2A8B45F-6EE8-4594-84A2-5CD87180BE38}" type="datetimeFigureOut">
              <a:rPr lang="sv-SE" smtClean="0"/>
              <a:t>2019-09-27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9C175C-BF2C-471C-9EC9-E3C32EBF806C}" type="slidenum">
              <a:rPr lang="sv-SE" smtClean="0"/>
              <a:t>‹#›</a:t>
            </a:fld>
            <a:endParaRPr lang="sv-SE"/>
          </a:p>
        </p:txBody>
      </p:sp>
      <p:sp>
        <p:nvSpPr>
          <p:cNvPr id="2" name="Rubrik 1"/>
          <p:cNvSpPr>
            <a:spLocks noGrp="1"/>
          </p:cNvSpPr>
          <p:nvPr>
            <p:ph type="ctrTitle"/>
          </p:nvPr>
        </p:nvSpPr>
        <p:spPr>
          <a:xfrm>
            <a:off x="1524000" y="1587581"/>
            <a:ext cx="9144000" cy="2387600"/>
          </a:xfrm>
        </p:spPr>
        <p:txBody>
          <a:bodyPr anchor="b"/>
          <a:lstStyle>
            <a:lvl1pPr algn="l">
              <a:defRPr sz="6000">
                <a:solidFill>
                  <a:schemeClr val="accent1"/>
                </a:solidFill>
              </a:defRPr>
            </a:lvl1pPr>
          </a:lstStyle>
          <a:p>
            <a:r>
              <a:rPr lang="sv-SE"/>
              <a:t>Klicka här för att ändra mall för rubrikformat</a:t>
            </a:r>
            <a:endParaRPr lang="sv-SE" dirty="0"/>
          </a:p>
        </p:txBody>
      </p:sp>
      <p:sp>
        <p:nvSpPr>
          <p:cNvPr id="3" name="Underrubrik 2"/>
          <p:cNvSpPr>
            <a:spLocks noGrp="1"/>
          </p:cNvSpPr>
          <p:nvPr>
            <p:ph type="subTitle" idx="1"/>
          </p:nvPr>
        </p:nvSpPr>
        <p:spPr>
          <a:xfrm>
            <a:off x="1524000" y="4099340"/>
            <a:ext cx="9144000" cy="1655762"/>
          </a:xfrm>
        </p:spPr>
        <p:txBody>
          <a:bodyPr/>
          <a:lstStyle>
            <a:lvl1pPr marL="0" indent="0" algn="l">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sv-SE" dirty="0"/>
          </a:p>
        </p:txBody>
      </p:sp>
      <p:pic>
        <p:nvPicPr>
          <p:cNvPr id="10" name="Bildobjekt 9" descr="Pil vi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75657" y="447675"/>
            <a:ext cx="866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6678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Avsnittsrubrik">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73325C78-020A-441E-8AB3-70C046960262}" type="datetimeFigureOut">
              <a:rPr lang="sv-SE" smtClean="0"/>
              <a:t>2019-09-27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0E79592-FD3F-4FD1-B543-CAA8C767BC57}" type="slidenum">
              <a:rPr lang="sv-SE" smtClean="0"/>
              <a:t>‹#›</a:t>
            </a:fld>
            <a:endParaRPr lang="sv-SE"/>
          </a:p>
        </p:txBody>
      </p:sp>
      <p:pic>
        <p:nvPicPr>
          <p:cNvPr id="7" name="Bildobjekt 9" descr="Pil vi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42822" y="441073"/>
            <a:ext cx="866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9360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838200" y="1536197"/>
            <a:ext cx="10515600" cy="1325563"/>
          </a:xfrm>
        </p:spPr>
        <p:txBody>
          <a:bodyPr/>
          <a:lstStyle/>
          <a:p>
            <a:r>
              <a:rPr lang="sv-SE"/>
              <a:t>Klicka här för att ändra format</a:t>
            </a:r>
          </a:p>
        </p:txBody>
      </p:sp>
      <p:sp>
        <p:nvSpPr>
          <p:cNvPr id="3" name="Platshållare för innehåll 2"/>
          <p:cNvSpPr>
            <a:spLocks noGrp="1"/>
          </p:cNvSpPr>
          <p:nvPr>
            <p:ph sz="half" idx="1"/>
          </p:nvPr>
        </p:nvSpPr>
        <p:spPr>
          <a:xfrm>
            <a:off x="838200" y="2980655"/>
            <a:ext cx="5181600" cy="3019091"/>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2996697"/>
            <a:ext cx="5181600" cy="3019091"/>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73325C78-020A-441E-8AB3-70C046960262}" type="datetimeFigureOut">
              <a:rPr lang="sv-SE" smtClean="0"/>
              <a:t>2019-09-27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0E79592-FD3F-4FD1-B543-CAA8C767BC57}" type="slidenum">
              <a:rPr lang="sv-SE" smtClean="0"/>
              <a:t>‹#›</a:t>
            </a:fld>
            <a:endParaRPr lang="sv-SE"/>
          </a:p>
        </p:txBody>
      </p:sp>
      <p:pic>
        <p:nvPicPr>
          <p:cNvPr id="8" name="Bildobjekt 9" descr="Pil vi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42822" y="441073"/>
            <a:ext cx="866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6803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152015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283619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839788" y="3660105"/>
            <a:ext cx="5157787" cy="257784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p:cNvSpPr>
            <a:spLocks noGrp="1"/>
          </p:cNvSpPr>
          <p:nvPr>
            <p:ph type="body" sz="quarter" idx="3"/>
          </p:nvPr>
        </p:nvSpPr>
        <p:spPr>
          <a:xfrm>
            <a:off x="6172200" y="283619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200" y="3660105"/>
            <a:ext cx="5183188" cy="257784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7" name="Platshållare för datum 6"/>
          <p:cNvSpPr>
            <a:spLocks noGrp="1"/>
          </p:cNvSpPr>
          <p:nvPr>
            <p:ph type="dt" sz="half" idx="10"/>
          </p:nvPr>
        </p:nvSpPr>
        <p:spPr/>
        <p:txBody>
          <a:bodyPr/>
          <a:lstStyle/>
          <a:p>
            <a:fld id="{73325C78-020A-441E-8AB3-70C046960262}" type="datetimeFigureOut">
              <a:rPr lang="sv-SE" smtClean="0"/>
              <a:t>2019-09-27</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0E79592-FD3F-4FD1-B543-CAA8C767BC57}" type="slidenum">
              <a:rPr lang="sv-SE" smtClean="0"/>
              <a:t>‹#›</a:t>
            </a:fld>
            <a:endParaRPr lang="sv-SE"/>
          </a:p>
        </p:txBody>
      </p:sp>
      <p:pic>
        <p:nvPicPr>
          <p:cNvPr id="10" name="Bildobjekt 9" descr="Pil vi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42822" y="441073"/>
            <a:ext cx="866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6578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838200" y="1343689"/>
            <a:ext cx="10515600" cy="1325563"/>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fld id="{73325C78-020A-441E-8AB3-70C046960262}" type="datetimeFigureOut">
              <a:rPr lang="sv-SE" smtClean="0"/>
              <a:t>2019-09-27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0E79592-FD3F-4FD1-B543-CAA8C767BC57}" type="slidenum">
              <a:rPr lang="sv-SE" smtClean="0"/>
              <a:t>‹#›</a:t>
            </a:fld>
            <a:endParaRPr lang="sv-SE"/>
          </a:p>
        </p:txBody>
      </p:sp>
      <p:pic>
        <p:nvPicPr>
          <p:cNvPr id="6" name="Bildobjekt 9" descr="Pil vi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42822" y="441073"/>
            <a:ext cx="866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09059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3325C78-020A-441E-8AB3-70C046960262}" type="datetimeFigureOut">
              <a:rPr lang="sv-SE" smtClean="0"/>
              <a:t>2019-09-27</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0E79592-FD3F-4FD1-B543-CAA8C767BC57}" type="slidenum">
              <a:rPr lang="sv-SE" smtClean="0"/>
              <a:t>‹#›</a:t>
            </a:fld>
            <a:endParaRPr lang="sv-SE"/>
          </a:p>
        </p:txBody>
      </p:sp>
    </p:spTree>
    <p:extLst>
      <p:ext uri="{BB962C8B-B14F-4D97-AF65-F5344CB8AC3E}">
        <p14:creationId xmlns:p14="http://schemas.microsoft.com/office/powerpoint/2010/main" val="27944946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endParaRPr lang="en-GB"/>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en-GB"/>
          </a:p>
        </p:txBody>
      </p:sp>
      <p:sp>
        <p:nvSpPr>
          <p:cNvPr id="4" name="Platshållare för datum 3"/>
          <p:cNvSpPr>
            <a:spLocks noGrp="1"/>
          </p:cNvSpPr>
          <p:nvPr>
            <p:ph type="dt" sz="half" idx="10"/>
          </p:nvPr>
        </p:nvSpPr>
        <p:spPr/>
        <p:txBody>
          <a:bodyPr/>
          <a:lstStyle/>
          <a:p>
            <a:fld id="{97F4ABF0-5FB1-475C-8B24-5D587134B3BC}" type="datetimeFigureOut">
              <a:rPr lang="en-GB" smtClean="0"/>
              <a:t>27/09/2019</a:t>
            </a:fld>
            <a:endParaRPr lang="en-GB"/>
          </a:p>
        </p:txBody>
      </p:sp>
      <p:sp>
        <p:nvSpPr>
          <p:cNvPr id="5" name="Platshållare för sidfot 4"/>
          <p:cNvSpPr>
            <a:spLocks noGrp="1"/>
          </p:cNvSpPr>
          <p:nvPr>
            <p:ph type="ftr" sz="quarter" idx="11"/>
          </p:nvPr>
        </p:nvSpPr>
        <p:spPr/>
        <p:txBody>
          <a:bodyPr/>
          <a:lstStyle/>
          <a:p>
            <a:endParaRPr lang="en-GB"/>
          </a:p>
        </p:txBody>
      </p:sp>
      <p:sp>
        <p:nvSpPr>
          <p:cNvPr id="6" name="Platshållare för bildnummer 5"/>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4037021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en-GB"/>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4" name="Platshållare för datum 3"/>
          <p:cNvSpPr>
            <a:spLocks noGrp="1"/>
          </p:cNvSpPr>
          <p:nvPr>
            <p:ph type="dt" sz="half" idx="10"/>
          </p:nvPr>
        </p:nvSpPr>
        <p:spPr/>
        <p:txBody>
          <a:bodyPr/>
          <a:lstStyle/>
          <a:p>
            <a:fld id="{97F4ABF0-5FB1-475C-8B24-5D587134B3BC}" type="datetimeFigureOut">
              <a:rPr lang="en-GB" smtClean="0"/>
              <a:t>27/09/2019</a:t>
            </a:fld>
            <a:endParaRPr lang="en-GB"/>
          </a:p>
        </p:txBody>
      </p:sp>
      <p:sp>
        <p:nvSpPr>
          <p:cNvPr id="5" name="Platshållare för sidfot 4"/>
          <p:cNvSpPr>
            <a:spLocks noGrp="1"/>
          </p:cNvSpPr>
          <p:nvPr>
            <p:ph type="ftr" sz="quarter" idx="11"/>
          </p:nvPr>
        </p:nvSpPr>
        <p:spPr/>
        <p:txBody>
          <a:bodyPr/>
          <a:lstStyle/>
          <a:p>
            <a:endParaRPr lang="en-GB"/>
          </a:p>
        </p:txBody>
      </p:sp>
      <p:sp>
        <p:nvSpPr>
          <p:cNvPr id="6" name="Platshållare för bildnummer 5"/>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9008976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endParaRPr lang="en-GB"/>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97F4ABF0-5FB1-475C-8B24-5D587134B3BC}" type="datetimeFigureOut">
              <a:rPr lang="en-GB" smtClean="0"/>
              <a:t>27/09/2019</a:t>
            </a:fld>
            <a:endParaRPr lang="en-GB"/>
          </a:p>
        </p:txBody>
      </p:sp>
      <p:sp>
        <p:nvSpPr>
          <p:cNvPr id="5" name="Platshållare för sidfot 4"/>
          <p:cNvSpPr>
            <a:spLocks noGrp="1"/>
          </p:cNvSpPr>
          <p:nvPr>
            <p:ph type="ftr" sz="quarter" idx="11"/>
          </p:nvPr>
        </p:nvSpPr>
        <p:spPr/>
        <p:txBody>
          <a:bodyPr/>
          <a:lstStyle/>
          <a:p>
            <a:endParaRPr lang="en-GB"/>
          </a:p>
        </p:txBody>
      </p:sp>
      <p:sp>
        <p:nvSpPr>
          <p:cNvPr id="6" name="Platshållare för bildnummer 5"/>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25703048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en-GB"/>
          </a:p>
        </p:txBody>
      </p:sp>
      <p:sp>
        <p:nvSpPr>
          <p:cNvPr id="3" name="Platshållare för innehåll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4" name="Platshållare för innehåll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5" name="Platshållare för datum 4"/>
          <p:cNvSpPr>
            <a:spLocks noGrp="1"/>
          </p:cNvSpPr>
          <p:nvPr>
            <p:ph type="dt" sz="half" idx="10"/>
          </p:nvPr>
        </p:nvSpPr>
        <p:spPr/>
        <p:txBody>
          <a:bodyPr/>
          <a:lstStyle/>
          <a:p>
            <a:fld id="{97F4ABF0-5FB1-475C-8B24-5D587134B3BC}" type="datetimeFigureOut">
              <a:rPr lang="en-GB" smtClean="0"/>
              <a:t>27/09/2019</a:t>
            </a:fld>
            <a:endParaRPr lang="en-GB"/>
          </a:p>
        </p:txBody>
      </p:sp>
      <p:sp>
        <p:nvSpPr>
          <p:cNvPr id="6" name="Platshållare för sidfot 5"/>
          <p:cNvSpPr>
            <a:spLocks noGrp="1"/>
          </p:cNvSpPr>
          <p:nvPr>
            <p:ph type="ftr" sz="quarter" idx="11"/>
          </p:nvPr>
        </p:nvSpPr>
        <p:spPr/>
        <p:txBody>
          <a:bodyPr/>
          <a:lstStyle/>
          <a:p>
            <a:endParaRPr lang="en-GB"/>
          </a:p>
        </p:txBody>
      </p:sp>
      <p:sp>
        <p:nvSpPr>
          <p:cNvPr id="7" name="Platshållare för bildnummer 6"/>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25475143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endParaRPr lang="en-GB"/>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7" name="Platshållare för datum 6"/>
          <p:cNvSpPr>
            <a:spLocks noGrp="1"/>
          </p:cNvSpPr>
          <p:nvPr>
            <p:ph type="dt" sz="half" idx="10"/>
          </p:nvPr>
        </p:nvSpPr>
        <p:spPr/>
        <p:txBody>
          <a:bodyPr/>
          <a:lstStyle/>
          <a:p>
            <a:fld id="{97F4ABF0-5FB1-475C-8B24-5D587134B3BC}" type="datetimeFigureOut">
              <a:rPr lang="en-GB" smtClean="0"/>
              <a:t>27/09/2019</a:t>
            </a:fld>
            <a:endParaRPr lang="en-GB"/>
          </a:p>
        </p:txBody>
      </p:sp>
      <p:sp>
        <p:nvSpPr>
          <p:cNvPr id="8" name="Platshållare för sidfot 7"/>
          <p:cNvSpPr>
            <a:spLocks noGrp="1"/>
          </p:cNvSpPr>
          <p:nvPr>
            <p:ph type="ftr" sz="quarter" idx="11"/>
          </p:nvPr>
        </p:nvSpPr>
        <p:spPr/>
        <p:txBody>
          <a:bodyPr/>
          <a:lstStyle/>
          <a:p>
            <a:endParaRPr lang="en-GB"/>
          </a:p>
        </p:txBody>
      </p:sp>
      <p:sp>
        <p:nvSpPr>
          <p:cNvPr id="9" name="Platshållare för bildnummer 8"/>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1079342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D2A8B45F-6EE8-4594-84A2-5CD87180BE38}" type="datetimeFigureOut">
              <a:rPr lang="sv-SE" smtClean="0"/>
              <a:t>2019-09-27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9C175C-BF2C-471C-9EC9-E3C32EBF806C}" type="slidenum">
              <a:rPr lang="sv-SE" smtClean="0"/>
              <a:t>‹#›</a:t>
            </a:fld>
            <a:endParaRPr lang="sv-SE"/>
          </a:p>
        </p:txBody>
      </p:sp>
    </p:spTree>
    <p:extLst>
      <p:ext uri="{BB962C8B-B14F-4D97-AF65-F5344CB8AC3E}">
        <p14:creationId xmlns:p14="http://schemas.microsoft.com/office/powerpoint/2010/main" val="22497282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en-GB"/>
          </a:p>
        </p:txBody>
      </p:sp>
      <p:sp>
        <p:nvSpPr>
          <p:cNvPr id="3" name="Platshållare för datum 2"/>
          <p:cNvSpPr>
            <a:spLocks noGrp="1"/>
          </p:cNvSpPr>
          <p:nvPr>
            <p:ph type="dt" sz="half" idx="10"/>
          </p:nvPr>
        </p:nvSpPr>
        <p:spPr/>
        <p:txBody>
          <a:bodyPr/>
          <a:lstStyle/>
          <a:p>
            <a:fld id="{97F4ABF0-5FB1-475C-8B24-5D587134B3BC}" type="datetimeFigureOut">
              <a:rPr lang="en-GB" smtClean="0"/>
              <a:t>27/09/2019</a:t>
            </a:fld>
            <a:endParaRPr lang="en-GB"/>
          </a:p>
        </p:txBody>
      </p:sp>
      <p:sp>
        <p:nvSpPr>
          <p:cNvPr id="4" name="Platshållare för sidfot 3"/>
          <p:cNvSpPr>
            <a:spLocks noGrp="1"/>
          </p:cNvSpPr>
          <p:nvPr>
            <p:ph type="ftr" sz="quarter" idx="11"/>
          </p:nvPr>
        </p:nvSpPr>
        <p:spPr/>
        <p:txBody>
          <a:bodyPr/>
          <a:lstStyle/>
          <a:p>
            <a:endParaRPr lang="en-GB"/>
          </a:p>
        </p:txBody>
      </p:sp>
      <p:sp>
        <p:nvSpPr>
          <p:cNvPr id="5" name="Platshållare för bildnummer 4"/>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40584290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97F4ABF0-5FB1-475C-8B24-5D587134B3BC}" type="datetimeFigureOut">
              <a:rPr lang="en-GB" smtClean="0"/>
              <a:t>27/09/2019</a:t>
            </a:fld>
            <a:endParaRPr lang="en-GB"/>
          </a:p>
        </p:txBody>
      </p:sp>
      <p:sp>
        <p:nvSpPr>
          <p:cNvPr id="3" name="Platshållare för sidfot 2"/>
          <p:cNvSpPr>
            <a:spLocks noGrp="1"/>
          </p:cNvSpPr>
          <p:nvPr>
            <p:ph type="ftr" sz="quarter" idx="11"/>
          </p:nvPr>
        </p:nvSpPr>
        <p:spPr/>
        <p:txBody>
          <a:bodyPr/>
          <a:lstStyle/>
          <a:p>
            <a:endParaRPr lang="en-GB"/>
          </a:p>
        </p:txBody>
      </p:sp>
      <p:sp>
        <p:nvSpPr>
          <p:cNvPr id="4" name="Platshållare för bildnummer 3"/>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23922156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endParaRPr lang="en-GB"/>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97F4ABF0-5FB1-475C-8B24-5D587134B3BC}" type="datetimeFigureOut">
              <a:rPr lang="en-GB" smtClean="0"/>
              <a:t>27/09/2019</a:t>
            </a:fld>
            <a:endParaRPr lang="en-GB"/>
          </a:p>
        </p:txBody>
      </p:sp>
      <p:sp>
        <p:nvSpPr>
          <p:cNvPr id="6" name="Platshållare för sidfot 5"/>
          <p:cNvSpPr>
            <a:spLocks noGrp="1"/>
          </p:cNvSpPr>
          <p:nvPr>
            <p:ph type="ftr" sz="quarter" idx="11"/>
          </p:nvPr>
        </p:nvSpPr>
        <p:spPr/>
        <p:txBody>
          <a:bodyPr/>
          <a:lstStyle/>
          <a:p>
            <a:endParaRPr lang="en-GB"/>
          </a:p>
        </p:txBody>
      </p:sp>
      <p:sp>
        <p:nvSpPr>
          <p:cNvPr id="7" name="Platshållare för bildnummer 6"/>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39600148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endParaRPr lang="en-GB"/>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97F4ABF0-5FB1-475C-8B24-5D587134B3BC}" type="datetimeFigureOut">
              <a:rPr lang="en-GB" smtClean="0"/>
              <a:t>27/09/2019</a:t>
            </a:fld>
            <a:endParaRPr lang="en-GB"/>
          </a:p>
        </p:txBody>
      </p:sp>
      <p:sp>
        <p:nvSpPr>
          <p:cNvPr id="6" name="Platshållare för sidfot 5"/>
          <p:cNvSpPr>
            <a:spLocks noGrp="1"/>
          </p:cNvSpPr>
          <p:nvPr>
            <p:ph type="ftr" sz="quarter" idx="11"/>
          </p:nvPr>
        </p:nvSpPr>
        <p:spPr/>
        <p:txBody>
          <a:bodyPr/>
          <a:lstStyle/>
          <a:p>
            <a:endParaRPr lang="en-GB"/>
          </a:p>
        </p:txBody>
      </p:sp>
      <p:sp>
        <p:nvSpPr>
          <p:cNvPr id="7" name="Platshållare för bildnummer 6"/>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35549383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en-GB"/>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4" name="Platshållare för datum 3"/>
          <p:cNvSpPr>
            <a:spLocks noGrp="1"/>
          </p:cNvSpPr>
          <p:nvPr>
            <p:ph type="dt" sz="half" idx="10"/>
          </p:nvPr>
        </p:nvSpPr>
        <p:spPr/>
        <p:txBody>
          <a:bodyPr/>
          <a:lstStyle/>
          <a:p>
            <a:fld id="{97F4ABF0-5FB1-475C-8B24-5D587134B3BC}" type="datetimeFigureOut">
              <a:rPr lang="en-GB" smtClean="0"/>
              <a:t>27/09/2019</a:t>
            </a:fld>
            <a:endParaRPr lang="en-GB"/>
          </a:p>
        </p:txBody>
      </p:sp>
      <p:sp>
        <p:nvSpPr>
          <p:cNvPr id="5" name="Platshållare för sidfot 4"/>
          <p:cNvSpPr>
            <a:spLocks noGrp="1"/>
          </p:cNvSpPr>
          <p:nvPr>
            <p:ph type="ftr" sz="quarter" idx="11"/>
          </p:nvPr>
        </p:nvSpPr>
        <p:spPr/>
        <p:txBody>
          <a:bodyPr/>
          <a:lstStyle/>
          <a:p>
            <a:endParaRPr lang="en-GB"/>
          </a:p>
        </p:txBody>
      </p:sp>
      <p:sp>
        <p:nvSpPr>
          <p:cNvPr id="6" name="Platshållare för bildnummer 5"/>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28057257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endParaRPr lang="en-GB"/>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4" name="Platshållare för datum 3"/>
          <p:cNvSpPr>
            <a:spLocks noGrp="1"/>
          </p:cNvSpPr>
          <p:nvPr>
            <p:ph type="dt" sz="half" idx="10"/>
          </p:nvPr>
        </p:nvSpPr>
        <p:spPr/>
        <p:txBody>
          <a:bodyPr/>
          <a:lstStyle/>
          <a:p>
            <a:fld id="{97F4ABF0-5FB1-475C-8B24-5D587134B3BC}" type="datetimeFigureOut">
              <a:rPr lang="en-GB" smtClean="0"/>
              <a:t>27/09/2019</a:t>
            </a:fld>
            <a:endParaRPr lang="en-GB"/>
          </a:p>
        </p:txBody>
      </p:sp>
      <p:sp>
        <p:nvSpPr>
          <p:cNvPr id="5" name="Platshållare för sidfot 4"/>
          <p:cNvSpPr>
            <a:spLocks noGrp="1"/>
          </p:cNvSpPr>
          <p:nvPr>
            <p:ph type="ftr" sz="quarter" idx="11"/>
          </p:nvPr>
        </p:nvSpPr>
        <p:spPr/>
        <p:txBody>
          <a:bodyPr/>
          <a:lstStyle/>
          <a:p>
            <a:endParaRPr lang="en-GB"/>
          </a:p>
        </p:txBody>
      </p:sp>
      <p:sp>
        <p:nvSpPr>
          <p:cNvPr id="6" name="Platshållare för bildnummer 5"/>
          <p:cNvSpPr>
            <a:spLocks noGrp="1"/>
          </p:cNvSpPr>
          <p:nvPr>
            <p:ph type="sldNum" sz="quarter" idx="12"/>
          </p:nvPr>
        </p:nvSpPr>
        <p:spPr/>
        <p:txBody>
          <a:bodyPr/>
          <a:lstStyle/>
          <a:p>
            <a:fld id="{7E76561B-2881-4B0E-AD47-6838140E99B1}" type="slidenum">
              <a:rPr lang="en-GB" smtClean="0"/>
              <a:t>‹#›</a:t>
            </a:fld>
            <a:endParaRPr lang="en-GB"/>
          </a:p>
        </p:txBody>
      </p:sp>
    </p:spTree>
    <p:extLst>
      <p:ext uri="{BB962C8B-B14F-4D97-AF65-F5344CB8AC3E}">
        <p14:creationId xmlns:p14="http://schemas.microsoft.com/office/powerpoint/2010/main" val="58626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D2A8B45F-6EE8-4594-84A2-5CD87180BE38}" type="datetimeFigureOut">
              <a:rPr lang="sv-SE" smtClean="0"/>
              <a:t>2019-09-27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79C175C-BF2C-471C-9EC9-E3C32EBF806C}" type="slidenum">
              <a:rPr lang="sv-SE" smtClean="0"/>
              <a:t>‹#›</a:t>
            </a:fld>
            <a:endParaRPr lang="sv-SE"/>
          </a:p>
        </p:txBody>
      </p:sp>
    </p:spTree>
    <p:extLst>
      <p:ext uri="{BB962C8B-B14F-4D97-AF65-F5344CB8AC3E}">
        <p14:creationId xmlns:p14="http://schemas.microsoft.com/office/powerpoint/2010/main" val="2788505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D2A8B45F-6EE8-4594-84A2-5CD87180BE38}" type="datetimeFigureOut">
              <a:rPr lang="sv-SE" smtClean="0"/>
              <a:t>2019-09-27</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79C175C-BF2C-471C-9EC9-E3C32EBF806C}" type="slidenum">
              <a:rPr lang="sv-SE" smtClean="0"/>
              <a:t>‹#›</a:t>
            </a:fld>
            <a:endParaRPr lang="sv-SE"/>
          </a:p>
        </p:txBody>
      </p:sp>
    </p:spTree>
    <p:extLst>
      <p:ext uri="{BB962C8B-B14F-4D97-AF65-F5344CB8AC3E}">
        <p14:creationId xmlns:p14="http://schemas.microsoft.com/office/powerpoint/2010/main" val="1389244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D2A8B45F-6EE8-4594-84A2-5CD87180BE38}" type="datetimeFigureOut">
              <a:rPr lang="sv-SE" smtClean="0"/>
              <a:t>2019-09-27</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D79C175C-BF2C-471C-9EC9-E3C32EBF806C}" type="slidenum">
              <a:rPr lang="sv-SE" smtClean="0"/>
              <a:t>‹#›</a:t>
            </a:fld>
            <a:endParaRPr lang="sv-SE"/>
          </a:p>
        </p:txBody>
      </p:sp>
    </p:spTree>
    <p:extLst>
      <p:ext uri="{BB962C8B-B14F-4D97-AF65-F5344CB8AC3E}">
        <p14:creationId xmlns:p14="http://schemas.microsoft.com/office/powerpoint/2010/main" val="1691685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datum 2"/>
          <p:cNvSpPr>
            <a:spLocks noGrp="1"/>
          </p:cNvSpPr>
          <p:nvPr>
            <p:ph type="dt" sz="half" idx="10"/>
          </p:nvPr>
        </p:nvSpPr>
        <p:spPr/>
        <p:txBody>
          <a:bodyPr/>
          <a:lstStyle/>
          <a:p>
            <a:fld id="{D2A8B45F-6EE8-4594-84A2-5CD87180BE38}" type="datetimeFigureOut">
              <a:rPr lang="sv-SE" smtClean="0"/>
              <a:t>2019-09-27</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D79C175C-BF2C-471C-9EC9-E3C32EBF806C}" type="slidenum">
              <a:rPr lang="sv-SE" smtClean="0"/>
              <a:t>‹#›</a:t>
            </a:fld>
            <a:endParaRPr lang="sv-SE"/>
          </a:p>
        </p:txBody>
      </p:sp>
    </p:spTree>
    <p:extLst>
      <p:ext uri="{BB962C8B-B14F-4D97-AF65-F5344CB8AC3E}">
        <p14:creationId xmlns:p14="http://schemas.microsoft.com/office/powerpoint/2010/main" val="1228282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2A8B45F-6EE8-4594-84A2-5CD87180BE38}" type="datetimeFigureOut">
              <a:rPr lang="sv-SE" smtClean="0"/>
              <a:t>2019-09-27</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D79C175C-BF2C-471C-9EC9-E3C32EBF806C}" type="slidenum">
              <a:rPr lang="sv-SE" smtClean="0"/>
              <a:t>‹#›</a:t>
            </a:fld>
            <a:endParaRPr lang="sv-SE"/>
          </a:p>
        </p:txBody>
      </p:sp>
    </p:spTree>
    <p:extLst>
      <p:ext uri="{BB962C8B-B14F-4D97-AF65-F5344CB8AC3E}">
        <p14:creationId xmlns:p14="http://schemas.microsoft.com/office/powerpoint/2010/main" val="2868432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p>
            <a:fld id="{73325C78-020A-441E-8AB3-70C046960262}" type="datetimeFigureOut">
              <a:rPr lang="sv-SE" smtClean="0"/>
              <a:t>2019-09-27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0E79592-FD3F-4FD1-B543-CAA8C767BC57}" type="slidenum">
              <a:rPr lang="sv-SE" smtClean="0"/>
              <a:t>‹#›</a:t>
            </a:fld>
            <a:endParaRPr lang="sv-SE"/>
          </a:p>
        </p:txBody>
      </p:sp>
      <p:pic>
        <p:nvPicPr>
          <p:cNvPr id="7" name="Bildobjekt 8" descr="Bakgrund.jpg"/>
          <p:cNvPicPr>
            <a:picLocks noChangeAspect="1"/>
          </p:cNvPicPr>
          <p:nvPr/>
        </p:nvPicPr>
        <p:blipFill rotWithShape="1">
          <a:blip r:embed="rId2">
            <a:extLst>
              <a:ext uri="{28A0092B-C50C-407E-A947-70E740481C1C}">
                <a14:useLocalDpi xmlns:a14="http://schemas.microsoft.com/office/drawing/2010/main" val="0"/>
              </a:ext>
            </a:extLst>
          </a:blip>
          <a:srcRect t="24649"/>
          <a:stretch/>
        </p:blipFill>
        <p:spPr bwMode="auto">
          <a:xfrm>
            <a:off x="0" y="-32084"/>
            <a:ext cx="12192000" cy="6890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ubrik 1"/>
          <p:cNvSpPr>
            <a:spLocks noGrp="1"/>
          </p:cNvSpPr>
          <p:nvPr>
            <p:ph type="ctrTitle"/>
          </p:nvPr>
        </p:nvSpPr>
        <p:spPr>
          <a:xfrm>
            <a:off x="1524000" y="1587581"/>
            <a:ext cx="9144000" cy="2387600"/>
          </a:xfrm>
        </p:spPr>
        <p:txBody>
          <a:bodyPr anchor="b"/>
          <a:lstStyle>
            <a:lvl1pPr algn="l">
              <a:defRPr sz="6000">
                <a:solidFill>
                  <a:schemeClr val="bg1"/>
                </a:solidFill>
              </a:defRPr>
            </a:lvl1pPr>
          </a:lstStyle>
          <a:p>
            <a:r>
              <a:rPr lang="sv-SE"/>
              <a:t>Klicka här för att ändra format</a:t>
            </a:r>
            <a:endParaRPr lang="sv-SE" dirty="0"/>
          </a:p>
        </p:txBody>
      </p:sp>
      <p:sp>
        <p:nvSpPr>
          <p:cNvPr id="3" name="Underrubrik 2"/>
          <p:cNvSpPr>
            <a:spLocks noGrp="1"/>
          </p:cNvSpPr>
          <p:nvPr>
            <p:ph type="subTitle" idx="1"/>
          </p:nvPr>
        </p:nvSpPr>
        <p:spPr>
          <a:xfrm>
            <a:off x="1524000" y="4099340"/>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sv-SE" dirty="0"/>
          </a:p>
        </p:txBody>
      </p:sp>
      <p:pic>
        <p:nvPicPr>
          <p:cNvPr id="8" name="Bildobjekt 9" descr="Pil vit.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742822" y="441073"/>
            <a:ext cx="866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570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a:xfrm>
            <a:off x="838200" y="1520156"/>
            <a:ext cx="10515600" cy="1325563"/>
          </a:xfrm>
        </p:spPr>
        <p:txBody>
          <a:bodyPr/>
          <a:lstStyle/>
          <a:p>
            <a:r>
              <a:rPr lang="sv-SE"/>
              <a:t>Klicka här för att ändra format</a:t>
            </a:r>
          </a:p>
        </p:txBody>
      </p:sp>
      <p:sp>
        <p:nvSpPr>
          <p:cNvPr id="3" name="Platshållare för innehåll 2"/>
          <p:cNvSpPr>
            <a:spLocks noGrp="1"/>
          </p:cNvSpPr>
          <p:nvPr>
            <p:ph idx="1"/>
          </p:nvPr>
        </p:nvSpPr>
        <p:spPr>
          <a:xfrm>
            <a:off x="838200" y="2980656"/>
            <a:ext cx="10515600" cy="290679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73325C78-020A-441E-8AB3-70C046960262}" type="datetimeFigureOut">
              <a:rPr lang="sv-SE" smtClean="0"/>
              <a:t>2019-09-27</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0E79592-FD3F-4FD1-B543-CAA8C767BC57}" type="slidenum">
              <a:rPr lang="sv-SE" smtClean="0"/>
              <a:t>‹#›</a:t>
            </a:fld>
            <a:endParaRPr lang="sv-SE"/>
          </a:p>
        </p:txBody>
      </p:sp>
      <p:pic>
        <p:nvPicPr>
          <p:cNvPr id="7" name="Bildobjekt 9" descr="Pil vi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42822" y="441073"/>
            <a:ext cx="866775"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8787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image" Target="../media/image3.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3.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102622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A8B45F-6EE8-4594-84A2-5CD87180BE38}" type="datetimeFigureOut">
              <a:rPr lang="sv-SE" smtClean="0"/>
              <a:t>2019-09-27</a:t>
            </a:fld>
            <a:endParaRPr lang="sv-SE"/>
          </a:p>
        </p:txBody>
      </p:sp>
      <p:sp>
        <p:nvSpPr>
          <p:cNvPr id="5" name="Platshållare för sidfot 4"/>
          <p:cNvSpPr>
            <a:spLocks noGrp="1"/>
          </p:cNvSpPr>
          <p:nvPr>
            <p:ph type="ftr" sz="quarter" idx="3"/>
          </p:nvPr>
        </p:nvSpPr>
        <p:spPr>
          <a:xfrm>
            <a:off x="27432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2007929" y="6356350"/>
            <a:ext cx="54526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9C175C-BF2C-471C-9EC9-E3C32EBF806C}" type="slidenum">
              <a:rPr lang="sv-SE" smtClean="0"/>
              <a:t>‹#›</a:t>
            </a:fld>
            <a:endParaRPr lang="sv-SE"/>
          </a:p>
        </p:txBody>
      </p:sp>
      <p:pic>
        <p:nvPicPr>
          <p:cNvPr id="8" name="Bildobjekt 7"/>
          <p:cNvPicPr>
            <a:picLocks noChangeAspect="1"/>
          </p:cNvPicPr>
          <p:nvPr userDrawn="1"/>
        </p:nvPicPr>
        <p:blipFill rotWithShape="1">
          <a:blip r:embed="rId9" cstate="print">
            <a:extLst>
              <a:ext uri="{28A0092B-C50C-407E-A947-70E740481C1C}">
                <a14:useLocalDpi xmlns:a14="http://schemas.microsoft.com/office/drawing/2010/main" val="0"/>
              </a:ext>
            </a:extLst>
          </a:blip>
          <a:srcRect/>
          <a:stretch/>
        </p:blipFill>
        <p:spPr>
          <a:xfrm>
            <a:off x="9259129" y="5601055"/>
            <a:ext cx="2932871" cy="1256945"/>
          </a:xfrm>
          <a:prstGeom prst="rect">
            <a:avLst/>
          </a:prstGeom>
        </p:spPr>
      </p:pic>
    </p:spTree>
    <p:extLst>
      <p:ext uri="{BB962C8B-B14F-4D97-AF65-F5344CB8AC3E}">
        <p14:creationId xmlns:p14="http://schemas.microsoft.com/office/powerpoint/2010/main" val="36427563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Bildobjekt 8" descr="Bakgrund.jpg"/>
          <p:cNvPicPr>
            <a:picLocks noChangeAspect="1"/>
          </p:cNvPicPr>
          <p:nvPr/>
        </p:nvPicPr>
        <p:blipFill rotWithShape="1">
          <a:blip r:embed="rId9">
            <a:extLst>
              <a:ext uri="{28A0092B-C50C-407E-A947-70E740481C1C}">
                <a14:useLocalDpi xmlns:a14="http://schemas.microsoft.com/office/drawing/2010/main" val="0"/>
              </a:ext>
            </a:extLst>
          </a:blip>
          <a:srcRect t="24649"/>
          <a:stretch/>
        </p:blipFill>
        <p:spPr bwMode="auto">
          <a:xfrm>
            <a:off x="0" y="-32084"/>
            <a:ext cx="12192000" cy="6890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838200" y="6356350"/>
            <a:ext cx="102622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25C78-020A-441E-8AB3-70C046960262}" type="datetimeFigureOut">
              <a:rPr lang="sv-SE" smtClean="0"/>
              <a:t>2019-09-27</a:t>
            </a:fld>
            <a:endParaRPr lang="sv-SE"/>
          </a:p>
        </p:txBody>
      </p:sp>
      <p:sp>
        <p:nvSpPr>
          <p:cNvPr id="5" name="Platshållare för sidfot 4"/>
          <p:cNvSpPr>
            <a:spLocks noGrp="1"/>
          </p:cNvSpPr>
          <p:nvPr>
            <p:ph type="ftr" sz="quarter" idx="3"/>
          </p:nvPr>
        </p:nvSpPr>
        <p:spPr>
          <a:xfrm>
            <a:off x="27432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p:cNvSpPr>
            <a:spLocks noGrp="1"/>
          </p:cNvSpPr>
          <p:nvPr>
            <p:ph type="sldNum" sz="quarter" idx="4"/>
          </p:nvPr>
        </p:nvSpPr>
        <p:spPr>
          <a:xfrm>
            <a:off x="2007929" y="6356350"/>
            <a:ext cx="54526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E79592-FD3F-4FD1-B543-CAA8C767BC57}" type="slidenum">
              <a:rPr lang="sv-SE" smtClean="0"/>
              <a:t>‹#›</a:t>
            </a:fld>
            <a:endParaRPr lang="sv-SE"/>
          </a:p>
        </p:txBody>
      </p:sp>
    </p:spTree>
    <p:extLst>
      <p:ext uri="{BB962C8B-B14F-4D97-AF65-F5344CB8AC3E}">
        <p14:creationId xmlns:p14="http://schemas.microsoft.com/office/powerpoint/2010/main" val="2265416755"/>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endParaRPr lang="en-GB"/>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GB"/>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F4ABF0-5FB1-475C-8B24-5D587134B3BC}" type="datetimeFigureOut">
              <a:rPr lang="en-GB" smtClean="0"/>
              <a:t>27/09/2019</a:t>
            </a:fld>
            <a:endParaRPr lang="en-GB"/>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76561B-2881-4B0E-AD47-6838140E99B1}" type="slidenum">
              <a:rPr lang="en-GB" smtClean="0"/>
              <a:t>‹#›</a:t>
            </a:fld>
            <a:endParaRPr lang="en-GB"/>
          </a:p>
        </p:txBody>
      </p:sp>
    </p:spTree>
    <p:extLst>
      <p:ext uri="{BB962C8B-B14F-4D97-AF65-F5344CB8AC3E}">
        <p14:creationId xmlns:p14="http://schemas.microsoft.com/office/powerpoint/2010/main" val="125102034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5.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9CAB9"/>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961772" y="1688840"/>
            <a:ext cx="8225341" cy="2385449"/>
          </a:xfrm>
          <a:solidFill>
            <a:schemeClr val="bg1">
              <a:alpha val="88000"/>
            </a:schemeClr>
          </a:solidFill>
        </p:spPr>
        <p:txBody>
          <a:bodyPr anchor="ctr" anchorCtr="0">
            <a:normAutofit/>
          </a:bodyPr>
          <a:lstStyle/>
          <a:p>
            <a:r>
              <a:rPr lang="sv-SE" sz="4400" b="1" dirty="0">
                <a:solidFill>
                  <a:srgbClr val="80998D"/>
                </a:solidFill>
                <a:latin typeface="Arial"/>
                <a:cs typeface="Arial"/>
              </a:rPr>
              <a:t>Chefers och tjänstemäns arbetsmiljö</a:t>
            </a:r>
          </a:p>
        </p:txBody>
      </p:sp>
      <p:pic>
        <p:nvPicPr>
          <p:cNvPr id="9" name="Bildobjekt 8">
            <a:extLst>
              <a:ext uri="{FF2B5EF4-FFF2-40B4-BE49-F238E27FC236}">
                <a16:creationId xmlns:a16="http://schemas.microsoft.com/office/drawing/2014/main" id="{5FE08B5A-B524-4FD5-B9CD-E869A3B182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35802" y="4534318"/>
            <a:ext cx="1009372" cy="720000"/>
          </a:xfrm>
          <a:prstGeom prst="rect">
            <a:avLst/>
          </a:prstGeom>
        </p:spPr>
      </p:pic>
      <p:pic>
        <p:nvPicPr>
          <p:cNvPr id="10" name="Bildobjekt 9">
            <a:extLst>
              <a:ext uri="{FF2B5EF4-FFF2-40B4-BE49-F238E27FC236}">
                <a16:creationId xmlns:a16="http://schemas.microsoft.com/office/drawing/2014/main" id="{25BB9647-2189-41C5-A577-C0773E679CA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1173" y="4583426"/>
            <a:ext cx="1990005" cy="625141"/>
          </a:xfrm>
          <a:prstGeom prst="rect">
            <a:avLst/>
          </a:prstGeom>
        </p:spPr>
      </p:pic>
      <p:pic>
        <p:nvPicPr>
          <p:cNvPr id="11" name="Bildobjekt 10">
            <a:extLst>
              <a:ext uri="{FF2B5EF4-FFF2-40B4-BE49-F238E27FC236}">
                <a16:creationId xmlns:a16="http://schemas.microsoft.com/office/drawing/2014/main" id="{73ADF566-815A-4BDB-A0E8-AB82C461D18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10404" y="5531239"/>
            <a:ext cx="858539" cy="923919"/>
          </a:xfrm>
          <a:prstGeom prst="rect">
            <a:avLst/>
          </a:prstGeom>
        </p:spPr>
      </p:pic>
      <p:pic>
        <p:nvPicPr>
          <p:cNvPr id="12" name="Bildobjekt 11">
            <a:extLst>
              <a:ext uri="{FF2B5EF4-FFF2-40B4-BE49-F238E27FC236}">
                <a16:creationId xmlns:a16="http://schemas.microsoft.com/office/drawing/2014/main" id="{3803F9BF-1C08-4681-9307-5EDCE374581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74587" y="5822488"/>
            <a:ext cx="2081830" cy="341420"/>
          </a:xfrm>
          <a:prstGeom prst="rect">
            <a:avLst/>
          </a:prstGeom>
        </p:spPr>
      </p:pic>
      <p:pic>
        <p:nvPicPr>
          <p:cNvPr id="13" name="Bildobjekt 12">
            <a:extLst>
              <a:ext uri="{FF2B5EF4-FFF2-40B4-BE49-F238E27FC236}">
                <a16:creationId xmlns:a16="http://schemas.microsoft.com/office/drawing/2014/main" id="{6BF3D6CD-3041-48FC-B2A9-50F347A5DB7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10482" y="5679998"/>
            <a:ext cx="1565999" cy="626400"/>
          </a:xfrm>
          <a:prstGeom prst="rect">
            <a:avLst/>
          </a:prstGeom>
        </p:spPr>
      </p:pic>
      <p:pic>
        <p:nvPicPr>
          <p:cNvPr id="14" name="Bildobjekt 13">
            <a:extLst>
              <a:ext uri="{FF2B5EF4-FFF2-40B4-BE49-F238E27FC236}">
                <a16:creationId xmlns:a16="http://schemas.microsoft.com/office/drawing/2014/main" id="{129AE382-D307-4119-86D2-A64E6B5582E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82551" y="5603506"/>
            <a:ext cx="1022294" cy="792000"/>
          </a:xfrm>
          <a:prstGeom prst="rect">
            <a:avLst/>
          </a:prstGeom>
        </p:spPr>
      </p:pic>
      <p:pic>
        <p:nvPicPr>
          <p:cNvPr id="15" name="Bildobjekt 14">
            <a:extLst>
              <a:ext uri="{FF2B5EF4-FFF2-40B4-BE49-F238E27FC236}">
                <a16:creationId xmlns:a16="http://schemas.microsoft.com/office/drawing/2014/main" id="{02B3EE30-A914-4B3E-9FD9-467EDE361F75}"/>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15026" y="4581118"/>
            <a:ext cx="3024777" cy="626400"/>
          </a:xfrm>
          <a:prstGeom prst="rect">
            <a:avLst/>
          </a:prstGeom>
        </p:spPr>
      </p:pic>
      <p:pic>
        <p:nvPicPr>
          <p:cNvPr id="16" name="Bildobjekt 15">
            <a:extLst>
              <a:ext uri="{FF2B5EF4-FFF2-40B4-BE49-F238E27FC236}">
                <a16:creationId xmlns:a16="http://schemas.microsoft.com/office/drawing/2014/main" id="{06D6E88A-19D4-4EAC-B33A-9C9C84D4A0C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075540" y="4576412"/>
            <a:ext cx="2396215" cy="612000"/>
          </a:xfrm>
          <a:prstGeom prst="rect">
            <a:avLst/>
          </a:prstGeom>
        </p:spPr>
      </p:pic>
    </p:spTree>
    <p:extLst>
      <p:ext uri="{BB962C8B-B14F-4D97-AF65-F5344CB8AC3E}">
        <p14:creationId xmlns:p14="http://schemas.microsoft.com/office/powerpoint/2010/main" val="2075522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737B3A-37AC-4706-A6E2-B2E392B1EED7}"/>
              </a:ext>
            </a:extLst>
          </p:cNvPr>
          <p:cNvSpPr>
            <a:spLocks noGrp="1"/>
          </p:cNvSpPr>
          <p:nvPr>
            <p:ph type="title"/>
          </p:nvPr>
        </p:nvSpPr>
        <p:spPr/>
        <p:txBody>
          <a:bodyPr/>
          <a:lstStyle/>
          <a:p>
            <a:pPr algn="ctr"/>
            <a:r>
              <a:rPr lang="sv-SE" b="1" dirty="0">
                <a:solidFill>
                  <a:srgbClr val="80998D"/>
                </a:solidFill>
                <a:latin typeface="Arial" panose="020B0604020202020204" pitchFamily="34" charset="0"/>
                <a:cs typeface="Arial" panose="020B0604020202020204" pitchFamily="34" charset="0"/>
              </a:rPr>
              <a:t>Sammanfattning av det vi pratade om senast …</a:t>
            </a:r>
          </a:p>
        </p:txBody>
      </p:sp>
      <p:sp>
        <p:nvSpPr>
          <p:cNvPr id="3" name="Platshållare för innehåll 2">
            <a:extLst>
              <a:ext uri="{FF2B5EF4-FFF2-40B4-BE49-F238E27FC236}">
                <a16:creationId xmlns:a16="http://schemas.microsoft.com/office/drawing/2014/main" id="{567B4B86-5921-4805-BF26-EF7E099843B8}"/>
              </a:ext>
            </a:extLst>
          </p:cNvPr>
          <p:cNvSpPr>
            <a:spLocks noGrp="1"/>
          </p:cNvSpPr>
          <p:nvPr>
            <p:ph idx="1"/>
          </p:nvPr>
        </p:nvSpPr>
        <p:spPr>
          <a:xfrm>
            <a:off x="838198" y="1825625"/>
            <a:ext cx="8389778" cy="2289175"/>
          </a:xfrm>
        </p:spPr>
        <p:txBody>
          <a:bodyPr vert="horz" lIns="91440" tIns="45720" rIns="91440" bIns="45720" rtlCol="0" anchor="t">
            <a:normAutofit/>
          </a:bodyPr>
          <a:lstStyle/>
          <a:p>
            <a:endParaRPr lang="sv-SE" dirty="0">
              <a:cs typeface="Calibri"/>
            </a:endParaRPr>
          </a:p>
          <a:p>
            <a:endParaRPr lang="sv-SE" dirty="0">
              <a:cs typeface="Calibri"/>
            </a:endParaRPr>
          </a:p>
        </p:txBody>
      </p:sp>
      <p:pic>
        <p:nvPicPr>
          <p:cNvPr id="6" name="Platshållare för innehåll 4">
            <a:extLst>
              <a:ext uri="{FF2B5EF4-FFF2-40B4-BE49-F238E27FC236}">
                <a16:creationId xmlns:a16="http://schemas.microsoft.com/office/drawing/2014/main" id="{5ADEFC40-D86A-4FEB-B4AD-27D1F84387A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48155" y="2435737"/>
            <a:ext cx="3095690" cy="2322000"/>
          </a:xfrm>
          <a:prstGeom prst="rect">
            <a:avLst/>
          </a:prstGeom>
        </p:spPr>
      </p:pic>
    </p:spTree>
    <p:extLst>
      <p:ext uri="{BB962C8B-B14F-4D97-AF65-F5344CB8AC3E}">
        <p14:creationId xmlns:p14="http://schemas.microsoft.com/office/powerpoint/2010/main" val="3971443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737B3A-37AC-4706-A6E2-B2E392B1EED7}"/>
              </a:ext>
            </a:extLst>
          </p:cNvPr>
          <p:cNvSpPr>
            <a:spLocks noGrp="1"/>
          </p:cNvSpPr>
          <p:nvPr>
            <p:ph type="title"/>
          </p:nvPr>
        </p:nvSpPr>
        <p:spPr/>
        <p:txBody>
          <a:bodyPr/>
          <a:lstStyle/>
          <a:p>
            <a:pPr algn="ctr"/>
            <a:r>
              <a:rPr lang="sv-SE" b="1" dirty="0">
                <a:solidFill>
                  <a:srgbClr val="80998D"/>
                </a:solidFill>
                <a:latin typeface="Arial"/>
                <a:cs typeface="Calibri Light"/>
              </a:rPr>
              <a:t>Tankar sedan sist?</a:t>
            </a:r>
            <a:endParaRPr lang="sv-SE" dirty="0">
              <a:solidFill>
                <a:srgbClr val="80998D"/>
              </a:solidFill>
            </a:endParaRPr>
          </a:p>
        </p:txBody>
      </p:sp>
      <p:sp>
        <p:nvSpPr>
          <p:cNvPr id="3" name="Platshållare för innehåll 2">
            <a:extLst>
              <a:ext uri="{FF2B5EF4-FFF2-40B4-BE49-F238E27FC236}">
                <a16:creationId xmlns:a16="http://schemas.microsoft.com/office/drawing/2014/main" id="{567B4B86-5921-4805-BF26-EF7E099843B8}"/>
              </a:ext>
            </a:extLst>
          </p:cNvPr>
          <p:cNvSpPr>
            <a:spLocks noGrp="1"/>
          </p:cNvSpPr>
          <p:nvPr>
            <p:ph idx="1"/>
          </p:nvPr>
        </p:nvSpPr>
        <p:spPr>
          <a:xfrm>
            <a:off x="838198" y="1825625"/>
            <a:ext cx="8389778" cy="2289175"/>
          </a:xfrm>
        </p:spPr>
        <p:txBody>
          <a:bodyPr vert="horz" lIns="91440" tIns="45720" rIns="91440" bIns="45720" rtlCol="0" anchor="t">
            <a:normAutofit/>
          </a:bodyPr>
          <a:lstStyle/>
          <a:p>
            <a:endParaRPr lang="sv-SE" dirty="0">
              <a:cs typeface="Calibri"/>
            </a:endParaRPr>
          </a:p>
          <a:p>
            <a:endParaRPr lang="sv-SE" dirty="0">
              <a:cs typeface="Calibri"/>
            </a:endParaRPr>
          </a:p>
        </p:txBody>
      </p:sp>
      <p:pic>
        <p:nvPicPr>
          <p:cNvPr id="6" name="Bildobjekt 5">
            <a:extLst>
              <a:ext uri="{FF2B5EF4-FFF2-40B4-BE49-F238E27FC236}">
                <a16:creationId xmlns:a16="http://schemas.microsoft.com/office/drawing/2014/main" id="{7C993B4A-5E47-4D1E-B09E-B658F1769B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47889" y="2511425"/>
            <a:ext cx="3096221" cy="2322000"/>
          </a:xfrm>
          <a:prstGeom prst="rect">
            <a:avLst/>
          </a:prstGeom>
        </p:spPr>
      </p:pic>
    </p:spTree>
    <p:extLst>
      <p:ext uri="{BB962C8B-B14F-4D97-AF65-F5344CB8AC3E}">
        <p14:creationId xmlns:p14="http://schemas.microsoft.com/office/powerpoint/2010/main" val="3915811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737B3A-37AC-4706-A6E2-B2E392B1EED7}"/>
              </a:ext>
            </a:extLst>
          </p:cNvPr>
          <p:cNvSpPr>
            <a:spLocks noGrp="1"/>
          </p:cNvSpPr>
          <p:nvPr>
            <p:ph type="title"/>
          </p:nvPr>
        </p:nvSpPr>
        <p:spPr/>
        <p:txBody>
          <a:bodyPr/>
          <a:lstStyle/>
          <a:p>
            <a:r>
              <a:rPr lang="sv-SE" b="1" dirty="0">
                <a:solidFill>
                  <a:srgbClr val="80998D"/>
                </a:solidFill>
                <a:latin typeface="Arial"/>
                <a:cs typeface="Calibri Light"/>
              </a:rPr>
              <a:t>Råd och stöd</a:t>
            </a:r>
            <a:endParaRPr lang="sv-SE" dirty="0">
              <a:solidFill>
                <a:srgbClr val="80998D"/>
              </a:solidFill>
            </a:endParaRPr>
          </a:p>
        </p:txBody>
      </p:sp>
      <p:sp>
        <p:nvSpPr>
          <p:cNvPr id="3" name="Platshållare för innehåll 2">
            <a:extLst>
              <a:ext uri="{FF2B5EF4-FFF2-40B4-BE49-F238E27FC236}">
                <a16:creationId xmlns:a16="http://schemas.microsoft.com/office/drawing/2014/main" id="{567B4B86-5921-4805-BF26-EF7E099843B8}"/>
              </a:ext>
            </a:extLst>
          </p:cNvPr>
          <p:cNvSpPr>
            <a:spLocks noGrp="1"/>
          </p:cNvSpPr>
          <p:nvPr>
            <p:ph idx="1"/>
          </p:nvPr>
        </p:nvSpPr>
        <p:spPr>
          <a:xfrm>
            <a:off x="838198" y="1825625"/>
            <a:ext cx="8389778" cy="2289175"/>
          </a:xfrm>
        </p:spPr>
        <p:txBody>
          <a:bodyPr vert="horz" lIns="91440" tIns="45720" rIns="91440" bIns="45720" rtlCol="0" anchor="t">
            <a:normAutofit/>
          </a:bodyPr>
          <a:lstStyle/>
          <a:p>
            <a:pPr>
              <a:lnSpc>
                <a:spcPct val="110000"/>
              </a:lnSpc>
            </a:pPr>
            <a:r>
              <a:rPr lang="sv-SE" sz="2400">
                <a:latin typeface="Arial" panose="020B0604020202020204" pitchFamily="34" charset="0"/>
                <a:cs typeface="Arial" panose="020B0604020202020204" pitchFamily="34" charset="0"/>
              </a:rPr>
              <a:t>Arbetsgivarna kan vända sig till sin arbetsgivar-</a:t>
            </a:r>
            <a:br>
              <a:rPr lang="sv-SE" sz="2400">
                <a:latin typeface="Arial" panose="020B0604020202020204" pitchFamily="34" charset="0"/>
                <a:cs typeface="Arial" panose="020B0604020202020204" pitchFamily="34" charset="0"/>
              </a:rPr>
            </a:br>
            <a:r>
              <a:rPr lang="sv-SE" sz="2400">
                <a:latin typeface="Arial" panose="020B0604020202020204" pitchFamily="34" charset="0"/>
                <a:cs typeface="Arial" panose="020B0604020202020204" pitchFamily="34" charset="0"/>
              </a:rPr>
              <a:t>organisation</a:t>
            </a:r>
          </a:p>
          <a:p>
            <a:r>
              <a:rPr lang="sv-SE" sz="2400">
                <a:latin typeface="Arial" panose="020B0604020202020204" pitchFamily="34" charset="0"/>
                <a:cs typeface="Arial" panose="020B0604020202020204" pitchFamily="34" charset="0"/>
              </a:rPr>
              <a:t>Är du med i ett fackförbund vänd dig till ditt förbund</a:t>
            </a:r>
          </a:p>
          <a:p>
            <a:pPr marL="0" indent="0">
              <a:buNone/>
            </a:pPr>
            <a:r>
              <a:rPr lang="sv-SE" sz="2400">
                <a:latin typeface="Arial" panose="020B0604020202020204" pitchFamily="34" charset="0"/>
                <a:cs typeface="Arial" panose="020B0604020202020204" pitchFamily="34" charset="0"/>
              </a:rPr>
              <a:t>   - Ledarna, Unionen eller Sveriges Ingenjörer</a:t>
            </a:r>
          </a:p>
          <a:p>
            <a:endParaRPr lang="sv-SE">
              <a:cs typeface="Calibri"/>
            </a:endParaRPr>
          </a:p>
          <a:p>
            <a:endParaRPr lang="sv-SE">
              <a:cs typeface="Calibri"/>
            </a:endParaRPr>
          </a:p>
        </p:txBody>
      </p:sp>
      <p:pic>
        <p:nvPicPr>
          <p:cNvPr id="5" name="Bildobjekt 4">
            <a:extLst>
              <a:ext uri="{FF2B5EF4-FFF2-40B4-BE49-F238E27FC236}">
                <a16:creationId xmlns:a16="http://schemas.microsoft.com/office/drawing/2014/main" id="{AD381C34-C4F9-4F8B-AB47-F85EE21319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57592" y="1839264"/>
            <a:ext cx="3096208" cy="2321989"/>
          </a:xfrm>
          <a:prstGeom prst="rect">
            <a:avLst/>
          </a:prstGeom>
        </p:spPr>
      </p:pic>
    </p:spTree>
    <p:extLst>
      <p:ext uri="{BB962C8B-B14F-4D97-AF65-F5344CB8AC3E}">
        <p14:creationId xmlns:p14="http://schemas.microsoft.com/office/powerpoint/2010/main" val="1237041813"/>
      </p:ext>
    </p:extLst>
  </p:cSld>
  <p:clrMapOvr>
    <a:masterClrMapping/>
  </p:clrMapOvr>
</p:sld>
</file>

<file path=ppt/theme/theme1.xml><?xml version="1.0" encoding="utf-8"?>
<a:theme xmlns:a="http://schemas.openxmlformats.org/drawingml/2006/main" name="Plåt &amp; Ventföretagen">
  <a:themeElements>
    <a:clrScheme name="EPFAB">
      <a:dk1>
        <a:sysClr val="windowText" lastClr="000000"/>
      </a:dk1>
      <a:lt1>
        <a:sysClr val="window" lastClr="FFFFFF"/>
      </a:lt1>
      <a:dk2>
        <a:srgbClr val="44546A"/>
      </a:dk2>
      <a:lt2>
        <a:srgbClr val="E7E6E6"/>
      </a:lt2>
      <a:accent1>
        <a:srgbClr val="0067B1"/>
      </a:accent1>
      <a:accent2>
        <a:srgbClr val="FFD200"/>
      </a:accent2>
      <a:accent3>
        <a:srgbClr val="807F83"/>
      </a:accent3>
      <a:accent4>
        <a:srgbClr val="D62100"/>
      </a:accent4>
      <a:accent5>
        <a:srgbClr val="3A7728"/>
      </a:accent5>
      <a:accent6>
        <a:srgbClr val="7A382D"/>
      </a:accent6>
      <a:hlink>
        <a:srgbClr val="0563C1"/>
      </a:hlink>
      <a:folHlink>
        <a:srgbClr val="954F72"/>
      </a:folHlink>
    </a:clrScheme>
    <a:fontScheme name="EPFAB 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Vföretagen alt 1.potx" id="{E2B8832C-C284-4D6B-A7A7-DD91E6B327EB}" vid="{F3C27C16-7CD1-43FC-8185-B0617E05C2F4}"/>
    </a:ext>
  </a:extLst>
</a:theme>
</file>

<file path=ppt/theme/theme2.xml><?xml version="1.0" encoding="utf-8"?>
<a:theme xmlns:a="http://schemas.openxmlformats.org/drawingml/2006/main" name="Plåt &amp; Ventföretagen BLÅ">
  <a:themeElements>
    <a:clrScheme name="EPFAB">
      <a:dk1>
        <a:sysClr val="windowText" lastClr="000000"/>
      </a:dk1>
      <a:lt1>
        <a:sysClr val="window" lastClr="FFFFFF"/>
      </a:lt1>
      <a:dk2>
        <a:srgbClr val="44546A"/>
      </a:dk2>
      <a:lt2>
        <a:srgbClr val="E7E6E6"/>
      </a:lt2>
      <a:accent1>
        <a:srgbClr val="0067B1"/>
      </a:accent1>
      <a:accent2>
        <a:srgbClr val="FFD200"/>
      </a:accent2>
      <a:accent3>
        <a:srgbClr val="807F83"/>
      </a:accent3>
      <a:accent4>
        <a:srgbClr val="D62100"/>
      </a:accent4>
      <a:accent5>
        <a:srgbClr val="3A7728"/>
      </a:accent5>
      <a:accent6>
        <a:srgbClr val="7A382D"/>
      </a:accent6>
      <a:hlink>
        <a:srgbClr val="0563C1"/>
      </a:hlink>
      <a:folHlink>
        <a:srgbClr val="954F72"/>
      </a:folHlink>
    </a:clrScheme>
    <a:fontScheme name="EPFAB 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Vföretagen alt 1.potx" id="{E2B8832C-C284-4D6B-A7A7-DD91E6B327EB}" vid="{2AED43E1-5394-4EBB-A0C8-3BF7EAEE3709}"/>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136</TotalTime>
  <Words>175</Words>
  <Application>Microsoft Office PowerPoint</Application>
  <PresentationFormat>Bredbild</PresentationFormat>
  <Paragraphs>28</Paragraphs>
  <Slides>4</Slides>
  <Notes>4</Notes>
  <HiddenSlides>0</HiddenSlides>
  <MMClips>0</MMClips>
  <ScaleCrop>false</ScaleCrop>
  <HeadingPairs>
    <vt:vector size="6" baseType="variant">
      <vt:variant>
        <vt:lpstr>Använt teckensnitt</vt:lpstr>
      </vt:variant>
      <vt:variant>
        <vt:i4>3</vt:i4>
      </vt:variant>
      <vt:variant>
        <vt:lpstr>Tema</vt:lpstr>
      </vt:variant>
      <vt:variant>
        <vt:i4>3</vt:i4>
      </vt:variant>
      <vt:variant>
        <vt:lpstr>Bildrubriker</vt:lpstr>
      </vt:variant>
      <vt:variant>
        <vt:i4>4</vt:i4>
      </vt:variant>
    </vt:vector>
  </HeadingPairs>
  <TitlesOfParts>
    <vt:vector size="10" baseType="lpstr">
      <vt:lpstr>Arial</vt:lpstr>
      <vt:lpstr>Calibri</vt:lpstr>
      <vt:lpstr>Calibri Light</vt:lpstr>
      <vt:lpstr>Plåt &amp; Ventföretagen</vt:lpstr>
      <vt:lpstr>Plåt &amp; Ventföretagen BLÅ</vt:lpstr>
      <vt:lpstr>Office-tema</vt:lpstr>
      <vt:lpstr>Chefers och tjänstemäns arbetsmiljö</vt:lpstr>
      <vt:lpstr>Sammanfattning av det vi pratade om senast …</vt:lpstr>
      <vt:lpstr>Tankar sedan sist?</vt:lpstr>
      <vt:lpstr>Råd och stöd</vt:lpstr>
    </vt:vector>
  </TitlesOfParts>
  <Company>EPFAB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Chefers och tjänstemäns arbetsmiljö (samma bild)</dc:title>
  <dc:creator>Lindgren, Sanna</dc:creator>
  <dc:description>ver 1.2 - Learningpoint 2015</dc:description>
  <cp:lastModifiedBy>Lindgren, Sanna</cp:lastModifiedBy>
  <cp:revision>9</cp:revision>
  <dcterms:created xsi:type="dcterms:W3CDTF">2019-09-20T15:03:38Z</dcterms:created>
  <dcterms:modified xsi:type="dcterms:W3CDTF">2019-09-27T07:58:45Z</dcterms:modified>
  <cp:version>1.2</cp:version>
</cp:coreProperties>
</file>